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6"/>
  </p:notesMasterIdLst>
  <p:sldIdLst>
    <p:sldId id="256" r:id="rId2"/>
    <p:sldId id="290" r:id="rId3"/>
    <p:sldId id="292" r:id="rId4"/>
    <p:sldId id="312" r:id="rId5"/>
    <p:sldId id="262" r:id="rId6"/>
    <p:sldId id="263" r:id="rId7"/>
    <p:sldId id="264" r:id="rId8"/>
    <p:sldId id="266" r:id="rId9"/>
    <p:sldId id="267" r:id="rId10"/>
    <p:sldId id="325" r:id="rId11"/>
    <p:sldId id="302" r:id="rId12"/>
    <p:sldId id="293" r:id="rId13"/>
    <p:sldId id="271" r:id="rId14"/>
    <p:sldId id="303" r:id="rId15"/>
    <p:sldId id="272" r:id="rId16"/>
    <p:sldId id="273" r:id="rId17"/>
    <p:sldId id="328" r:id="rId18"/>
    <p:sldId id="329" r:id="rId19"/>
    <p:sldId id="294" r:id="rId20"/>
    <p:sldId id="274" r:id="rId21"/>
    <p:sldId id="295" r:id="rId22"/>
    <p:sldId id="296" r:id="rId23"/>
    <p:sldId id="297" r:id="rId24"/>
    <p:sldId id="326" r:id="rId25"/>
    <p:sldId id="275" r:id="rId26"/>
    <p:sldId id="276" r:id="rId27"/>
    <p:sldId id="278" r:id="rId28"/>
    <p:sldId id="277" r:id="rId29"/>
    <p:sldId id="310" r:id="rId30"/>
    <p:sldId id="299" r:id="rId31"/>
    <p:sldId id="300" r:id="rId32"/>
    <p:sldId id="301" r:id="rId33"/>
    <p:sldId id="322" r:id="rId34"/>
    <p:sldId id="261" r:id="rId3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NedEcon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US%20unemployment%20rat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US%20hourly%20wages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uijn\Documents\Excel\PURCHASE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IF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CONSCONF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GezinsinkomensCPB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RENTEN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RENTEN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NedEc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LangeTijdreeksBBP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NedEco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Arbeidsproductivitei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Duitsland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WorldGrowth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ChinaGDP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WereldhandelCPB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ijn\Documents\Excel\USINDPR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/>
              <a:t>Groeivoet bbp Nederland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groeivoet bbp</c:v>
          </c:tx>
          <c:spPr>
            <a:ln w="38100">
              <a:solidFill>
                <a:srgbClr val="0070C0"/>
              </a:solidFill>
            </a:ln>
          </c:spPr>
          <c:invertIfNegative val="0"/>
          <c:cat>
            <c:numRef>
              <c:f>data!$A$4:$A$71</c:f>
              <c:numCache>
                <c:formatCode>General</c:formatCode>
                <c:ptCount val="68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  <c:pt idx="11">
                  <c:v>1960</c:v>
                </c:pt>
                <c:pt idx="12">
                  <c:v>1961</c:v>
                </c:pt>
                <c:pt idx="13">
                  <c:v>1962</c:v>
                </c:pt>
                <c:pt idx="14">
                  <c:v>1963</c:v>
                </c:pt>
                <c:pt idx="15">
                  <c:v>1964</c:v>
                </c:pt>
                <c:pt idx="16">
                  <c:v>1965</c:v>
                </c:pt>
                <c:pt idx="17">
                  <c:v>1966</c:v>
                </c:pt>
                <c:pt idx="18">
                  <c:v>1967</c:v>
                </c:pt>
                <c:pt idx="19">
                  <c:v>1968</c:v>
                </c:pt>
                <c:pt idx="20">
                  <c:v>1969</c:v>
                </c:pt>
                <c:pt idx="21">
                  <c:v>1970</c:v>
                </c:pt>
                <c:pt idx="22">
                  <c:v>1971</c:v>
                </c:pt>
                <c:pt idx="23">
                  <c:v>1972</c:v>
                </c:pt>
                <c:pt idx="24">
                  <c:v>1973</c:v>
                </c:pt>
                <c:pt idx="25">
                  <c:v>1974</c:v>
                </c:pt>
                <c:pt idx="26">
                  <c:v>1975</c:v>
                </c:pt>
                <c:pt idx="27">
                  <c:v>1976</c:v>
                </c:pt>
                <c:pt idx="28">
                  <c:v>1977</c:v>
                </c:pt>
                <c:pt idx="29">
                  <c:v>1978</c:v>
                </c:pt>
                <c:pt idx="30">
                  <c:v>1979</c:v>
                </c:pt>
                <c:pt idx="31">
                  <c:v>1980</c:v>
                </c:pt>
                <c:pt idx="32">
                  <c:v>1981</c:v>
                </c:pt>
                <c:pt idx="33">
                  <c:v>1982</c:v>
                </c:pt>
                <c:pt idx="34">
                  <c:v>1983</c:v>
                </c:pt>
                <c:pt idx="35">
                  <c:v>1984</c:v>
                </c:pt>
                <c:pt idx="36">
                  <c:v>1985</c:v>
                </c:pt>
                <c:pt idx="37">
                  <c:v>1986</c:v>
                </c:pt>
                <c:pt idx="38">
                  <c:v>1987</c:v>
                </c:pt>
                <c:pt idx="39">
                  <c:v>1988</c:v>
                </c:pt>
                <c:pt idx="40">
                  <c:v>1989</c:v>
                </c:pt>
                <c:pt idx="41">
                  <c:v>1990</c:v>
                </c:pt>
                <c:pt idx="42">
                  <c:v>1991</c:v>
                </c:pt>
                <c:pt idx="43">
                  <c:v>1992</c:v>
                </c:pt>
                <c:pt idx="44">
                  <c:v>1993</c:v>
                </c:pt>
                <c:pt idx="45">
                  <c:v>1994</c:v>
                </c:pt>
                <c:pt idx="46">
                  <c:v>1995</c:v>
                </c:pt>
                <c:pt idx="47">
                  <c:v>1996</c:v>
                </c:pt>
                <c:pt idx="48">
                  <c:v>1997</c:v>
                </c:pt>
                <c:pt idx="49">
                  <c:v>1998</c:v>
                </c:pt>
                <c:pt idx="50">
                  <c:v>1999</c:v>
                </c:pt>
                <c:pt idx="51">
                  <c:v>2000</c:v>
                </c:pt>
                <c:pt idx="52">
                  <c:v>2001</c:v>
                </c:pt>
                <c:pt idx="53">
                  <c:v>2002</c:v>
                </c:pt>
                <c:pt idx="54">
                  <c:v>2003</c:v>
                </c:pt>
                <c:pt idx="55">
                  <c:v>2004</c:v>
                </c:pt>
                <c:pt idx="56">
                  <c:v>2005</c:v>
                </c:pt>
                <c:pt idx="57">
                  <c:v>2006</c:v>
                </c:pt>
                <c:pt idx="58">
                  <c:v>2007</c:v>
                </c:pt>
                <c:pt idx="59">
                  <c:v>2008</c:v>
                </c:pt>
                <c:pt idx="60">
                  <c:v>2009</c:v>
                </c:pt>
                <c:pt idx="61">
                  <c:v>2010</c:v>
                </c:pt>
                <c:pt idx="62">
                  <c:v>2011</c:v>
                </c:pt>
                <c:pt idx="63">
                  <c:v>2012</c:v>
                </c:pt>
                <c:pt idx="64">
                  <c:v>2013</c:v>
                </c:pt>
                <c:pt idx="65">
                  <c:v>2014</c:v>
                </c:pt>
                <c:pt idx="66">
                  <c:v>2015</c:v>
                </c:pt>
                <c:pt idx="67">
                  <c:v>2016</c:v>
                </c:pt>
              </c:numCache>
            </c:numRef>
          </c:cat>
          <c:val>
            <c:numRef>
              <c:f>data!$B$4:$B$71</c:f>
              <c:numCache>
                <c:formatCode>General</c:formatCode>
                <c:ptCount val="68"/>
                <c:pt idx="0">
                  <c:v>7.2</c:v>
                </c:pt>
                <c:pt idx="1">
                  <c:v>4.2</c:v>
                </c:pt>
                <c:pt idx="2">
                  <c:v>2.4</c:v>
                </c:pt>
                <c:pt idx="3">
                  <c:v>1.7</c:v>
                </c:pt>
                <c:pt idx="4">
                  <c:v>8.4</c:v>
                </c:pt>
                <c:pt idx="5">
                  <c:v>6.9</c:v>
                </c:pt>
                <c:pt idx="6">
                  <c:v>7.1</c:v>
                </c:pt>
                <c:pt idx="7">
                  <c:v>4.5</c:v>
                </c:pt>
                <c:pt idx="8" formatCode="0.0">
                  <c:v>3</c:v>
                </c:pt>
                <c:pt idx="9" formatCode="0.0">
                  <c:v>-1</c:v>
                </c:pt>
                <c:pt idx="10">
                  <c:v>4.7</c:v>
                </c:pt>
                <c:pt idx="11" formatCode="0.0">
                  <c:v>9</c:v>
                </c:pt>
                <c:pt idx="12">
                  <c:v>2.9</c:v>
                </c:pt>
                <c:pt idx="13">
                  <c:v>4.3</c:v>
                </c:pt>
                <c:pt idx="14">
                  <c:v>3.3</c:v>
                </c:pt>
                <c:pt idx="15">
                  <c:v>8.6</c:v>
                </c:pt>
                <c:pt idx="16">
                  <c:v>5.3</c:v>
                </c:pt>
                <c:pt idx="17">
                  <c:v>2.8</c:v>
                </c:pt>
                <c:pt idx="18">
                  <c:v>5.3</c:v>
                </c:pt>
                <c:pt idx="19">
                  <c:v>6.7</c:v>
                </c:pt>
                <c:pt idx="20">
                  <c:v>6.8</c:v>
                </c:pt>
                <c:pt idx="21">
                  <c:v>6.2</c:v>
                </c:pt>
                <c:pt idx="22">
                  <c:v>4.3</c:v>
                </c:pt>
                <c:pt idx="23">
                  <c:v>2.5</c:v>
                </c:pt>
                <c:pt idx="24">
                  <c:v>5.8</c:v>
                </c:pt>
                <c:pt idx="25">
                  <c:v>4.3</c:v>
                </c:pt>
                <c:pt idx="26">
                  <c:v>0.1</c:v>
                </c:pt>
                <c:pt idx="27">
                  <c:v>4.8</c:v>
                </c:pt>
                <c:pt idx="28">
                  <c:v>1.9</c:v>
                </c:pt>
                <c:pt idx="29">
                  <c:v>2.2999999999999998</c:v>
                </c:pt>
                <c:pt idx="30" formatCode="0.0">
                  <c:v>2</c:v>
                </c:pt>
                <c:pt idx="31">
                  <c:v>2.2000000000000002</c:v>
                </c:pt>
                <c:pt idx="32">
                  <c:v>-0.4</c:v>
                </c:pt>
                <c:pt idx="33">
                  <c:v>-1.2</c:v>
                </c:pt>
                <c:pt idx="34" formatCode="0.0">
                  <c:v>2</c:v>
                </c:pt>
                <c:pt idx="35">
                  <c:v>3.5</c:v>
                </c:pt>
                <c:pt idx="36">
                  <c:v>2.2999999999999998</c:v>
                </c:pt>
                <c:pt idx="37">
                  <c:v>3.3</c:v>
                </c:pt>
                <c:pt idx="38" formatCode="0.0">
                  <c:v>2</c:v>
                </c:pt>
                <c:pt idx="39">
                  <c:v>3.4</c:v>
                </c:pt>
                <c:pt idx="40">
                  <c:v>4.4000000000000004</c:v>
                </c:pt>
                <c:pt idx="41">
                  <c:v>4.2</c:v>
                </c:pt>
                <c:pt idx="42">
                  <c:v>2.4</c:v>
                </c:pt>
                <c:pt idx="43">
                  <c:v>1.7</c:v>
                </c:pt>
                <c:pt idx="44">
                  <c:v>1.3</c:v>
                </c:pt>
                <c:pt idx="45" formatCode="0.0">
                  <c:v>3</c:v>
                </c:pt>
                <c:pt idx="46">
                  <c:v>3.1</c:v>
                </c:pt>
                <c:pt idx="47">
                  <c:v>3.6</c:v>
                </c:pt>
                <c:pt idx="48">
                  <c:v>4.3</c:v>
                </c:pt>
                <c:pt idx="49">
                  <c:v>4.5</c:v>
                </c:pt>
                <c:pt idx="50">
                  <c:v>5.0999999999999996</c:v>
                </c:pt>
                <c:pt idx="51">
                  <c:v>4.2</c:v>
                </c:pt>
                <c:pt idx="52">
                  <c:v>2.1</c:v>
                </c:pt>
                <c:pt idx="53">
                  <c:v>0.1</c:v>
                </c:pt>
                <c:pt idx="54">
                  <c:v>0.3</c:v>
                </c:pt>
                <c:pt idx="55" formatCode="0.0">
                  <c:v>2</c:v>
                </c:pt>
                <c:pt idx="56" formatCode="0.0">
                  <c:v>2.2000000000000002</c:v>
                </c:pt>
                <c:pt idx="57">
                  <c:v>3.5</c:v>
                </c:pt>
                <c:pt idx="58">
                  <c:v>3.7</c:v>
                </c:pt>
                <c:pt idx="59" formatCode="0.0">
                  <c:v>1.7</c:v>
                </c:pt>
                <c:pt idx="60" formatCode="0.0">
                  <c:v>-3.8</c:v>
                </c:pt>
                <c:pt idx="61" formatCode="0.0">
                  <c:v>1.4</c:v>
                </c:pt>
                <c:pt idx="62" formatCode="0.0">
                  <c:v>1.7</c:v>
                </c:pt>
                <c:pt idx="63" formatCode="0.0">
                  <c:v>-1.1000000000000001</c:v>
                </c:pt>
                <c:pt idx="64" formatCode="0.0">
                  <c:v>-0.2</c:v>
                </c:pt>
                <c:pt idx="65" formatCode="0.0">
                  <c:v>1.4</c:v>
                </c:pt>
                <c:pt idx="66" formatCode="0.0">
                  <c:v>2</c:v>
                </c:pt>
                <c:pt idx="67" formatCode="0.0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821376"/>
        <c:axId val="58258176"/>
      </c:barChart>
      <c:catAx>
        <c:axId val="9482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58258176"/>
        <c:crosses val="autoZero"/>
        <c:auto val="1"/>
        <c:lblAlgn val="ctr"/>
        <c:lblOffset val="100"/>
        <c:tickLblSkip val="3"/>
        <c:noMultiLvlLbl val="0"/>
      </c:catAx>
      <c:valAx>
        <c:axId val="58258176"/>
        <c:scaling>
          <c:orientation val="minMax"/>
          <c:min val="-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9482137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 w="38100">
      <a:solidFill>
        <a:srgbClr val="0070C0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US unemployment rate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data!$C$1:$C$2</c:f>
              <c:strCache>
                <c:ptCount val="1"/>
                <c:pt idx="0">
                  <c:v>US unemployment rate rate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data!$A$3:$A$458</c:f>
              <c:strCache>
                <c:ptCount val="445"/>
                <c:pt idx="0">
                  <c:v>1980</c:v>
                </c:pt>
                <c:pt idx="12">
                  <c:v>1981</c:v>
                </c:pt>
                <c:pt idx="13">
                  <c:v> </c:v>
                </c:pt>
                <c:pt idx="24">
                  <c:v>1982</c:v>
                </c:pt>
                <c:pt idx="25">
                  <c:v> </c:v>
                </c:pt>
                <c:pt idx="36">
                  <c:v>1983</c:v>
                </c:pt>
                <c:pt idx="37">
                  <c:v> </c:v>
                </c:pt>
                <c:pt idx="48">
                  <c:v>1984</c:v>
                </c:pt>
                <c:pt idx="49">
                  <c:v> </c:v>
                </c:pt>
                <c:pt idx="60">
                  <c:v>1985</c:v>
                </c:pt>
                <c:pt idx="61">
                  <c:v> </c:v>
                </c:pt>
                <c:pt idx="72">
                  <c:v>1986</c:v>
                </c:pt>
                <c:pt idx="73">
                  <c:v> </c:v>
                </c:pt>
                <c:pt idx="84">
                  <c:v>1987</c:v>
                </c:pt>
                <c:pt idx="85">
                  <c:v> </c:v>
                </c:pt>
                <c:pt idx="96">
                  <c:v>1988</c:v>
                </c:pt>
                <c:pt idx="97">
                  <c:v> </c:v>
                </c:pt>
                <c:pt idx="108">
                  <c:v>1989</c:v>
                </c:pt>
                <c:pt idx="109">
                  <c:v> </c:v>
                </c:pt>
                <c:pt idx="120">
                  <c:v>1990</c:v>
                </c:pt>
                <c:pt idx="121">
                  <c:v> </c:v>
                </c:pt>
                <c:pt idx="132">
                  <c:v>1991</c:v>
                </c:pt>
                <c:pt idx="133">
                  <c:v> </c:v>
                </c:pt>
                <c:pt idx="144">
                  <c:v>1992</c:v>
                </c:pt>
                <c:pt idx="145">
                  <c:v> </c:v>
                </c:pt>
                <c:pt idx="156">
                  <c:v>1993</c:v>
                </c:pt>
                <c:pt idx="157">
                  <c:v> </c:v>
                </c:pt>
                <c:pt idx="168">
                  <c:v>1994</c:v>
                </c:pt>
                <c:pt idx="169">
                  <c:v> </c:v>
                </c:pt>
                <c:pt idx="180">
                  <c:v>1995</c:v>
                </c:pt>
                <c:pt idx="181">
                  <c:v> </c:v>
                </c:pt>
                <c:pt idx="192">
                  <c:v>1996</c:v>
                </c:pt>
                <c:pt idx="193">
                  <c:v> </c:v>
                </c:pt>
                <c:pt idx="204">
                  <c:v>1997</c:v>
                </c:pt>
                <c:pt idx="205">
                  <c:v> </c:v>
                </c:pt>
                <c:pt idx="216">
                  <c:v>1998</c:v>
                </c:pt>
                <c:pt idx="217">
                  <c:v> </c:v>
                </c:pt>
                <c:pt idx="228">
                  <c:v>1999</c:v>
                </c:pt>
                <c:pt idx="229">
                  <c:v> </c:v>
                </c:pt>
                <c:pt idx="240">
                  <c:v>2000</c:v>
                </c:pt>
                <c:pt idx="241">
                  <c:v> </c:v>
                </c:pt>
                <c:pt idx="252">
                  <c:v>2001</c:v>
                </c:pt>
                <c:pt idx="253">
                  <c:v> </c:v>
                </c:pt>
                <c:pt idx="264">
                  <c:v>2002</c:v>
                </c:pt>
                <c:pt idx="265">
                  <c:v> </c:v>
                </c:pt>
                <c:pt idx="276">
                  <c:v>2003</c:v>
                </c:pt>
                <c:pt idx="277">
                  <c:v> </c:v>
                </c:pt>
                <c:pt idx="288">
                  <c:v>2004</c:v>
                </c:pt>
                <c:pt idx="289">
                  <c:v> </c:v>
                </c:pt>
                <c:pt idx="300">
                  <c:v>2005</c:v>
                </c:pt>
                <c:pt idx="301">
                  <c:v> </c:v>
                </c:pt>
                <c:pt idx="312">
                  <c:v>2006</c:v>
                </c:pt>
                <c:pt idx="313">
                  <c:v> </c:v>
                </c:pt>
                <c:pt idx="324">
                  <c:v>2007</c:v>
                </c:pt>
                <c:pt idx="325">
                  <c:v> </c:v>
                </c:pt>
                <c:pt idx="336">
                  <c:v>2008</c:v>
                </c:pt>
                <c:pt idx="337">
                  <c:v> </c:v>
                </c:pt>
                <c:pt idx="348">
                  <c:v>2009</c:v>
                </c:pt>
                <c:pt idx="349">
                  <c:v> </c:v>
                </c:pt>
                <c:pt idx="360">
                  <c:v>2010</c:v>
                </c:pt>
                <c:pt idx="361">
                  <c:v> </c:v>
                </c:pt>
                <c:pt idx="372">
                  <c:v>2011</c:v>
                </c:pt>
                <c:pt idx="373">
                  <c:v> </c:v>
                </c:pt>
                <c:pt idx="384">
                  <c:v>2012</c:v>
                </c:pt>
                <c:pt idx="385">
                  <c:v> </c:v>
                </c:pt>
                <c:pt idx="396">
                  <c:v>2013</c:v>
                </c:pt>
                <c:pt idx="397">
                  <c:v> </c:v>
                </c:pt>
                <c:pt idx="408">
                  <c:v>2014</c:v>
                </c:pt>
                <c:pt idx="409">
                  <c:v> </c:v>
                </c:pt>
                <c:pt idx="420">
                  <c:v>2015</c:v>
                </c:pt>
                <c:pt idx="432">
                  <c:v>2016</c:v>
                </c:pt>
                <c:pt idx="444">
                  <c:v>2017</c:v>
                </c:pt>
              </c:strCache>
            </c:strRef>
          </c:cat>
          <c:val>
            <c:numRef>
              <c:f>data!$C$3:$C$458</c:f>
              <c:numCache>
                <c:formatCode>General</c:formatCode>
                <c:ptCount val="456"/>
                <c:pt idx="0">
                  <c:v>6.3</c:v>
                </c:pt>
                <c:pt idx="1">
                  <c:v>6.3</c:v>
                </c:pt>
                <c:pt idx="2">
                  <c:v>6.3</c:v>
                </c:pt>
                <c:pt idx="3">
                  <c:v>6.9</c:v>
                </c:pt>
                <c:pt idx="4">
                  <c:v>7.5</c:v>
                </c:pt>
                <c:pt idx="5">
                  <c:v>7.6</c:v>
                </c:pt>
                <c:pt idx="6">
                  <c:v>7.8</c:v>
                </c:pt>
                <c:pt idx="7">
                  <c:v>7.7</c:v>
                </c:pt>
                <c:pt idx="8">
                  <c:v>7.5</c:v>
                </c:pt>
                <c:pt idx="9">
                  <c:v>7.5</c:v>
                </c:pt>
                <c:pt idx="10">
                  <c:v>7.5</c:v>
                </c:pt>
                <c:pt idx="11">
                  <c:v>7.2</c:v>
                </c:pt>
                <c:pt idx="12">
                  <c:v>7.5</c:v>
                </c:pt>
                <c:pt idx="13">
                  <c:v>7.4</c:v>
                </c:pt>
                <c:pt idx="14">
                  <c:v>7.4</c:v>
                </c:pt>
                <c:pt idx="15">
                  <c:v>7.2</c:v>
                </c:pt>
                <c:pt idx="16">
                  <c:v>7.5</c:v>
                </c:pt>
                <c:pt idx="17">
                  <c:v>7.5</c:v>
                </c:pt>
                <c:pt idx="18">
                  <c:v>7.2</c:v>
                </c:pt>
                <c:pt idx="19">
                  <c:v>7.4</c:v>
                </c:pt>
                <c:pt idx="20">
                  <c:v>7.6</c:v>
                </c:pt>
                <c:pt idx="21">
                  <c:v>7.9</c:v>
                </c:pt>
                <c:pt idx="22">
                  <c:v>8.3000000000000007</c:v>
                </c:pt>
                <c:pt idx="23">
                  <c:v>8.5</c:v>
                </c:pt>
                <c:pt idx="24">
                  <c:v>8.6</c:v>
                </c:pt>
                <c:pt idx="25">
                  <c:v>8.9</c:v>
                </c:pt>
                <c:pt idx="26">
                  <c:v>9</c:v>
                </c:pt>
                <c:pt idx="27">
                  <c:v>9.3000000000000007</c:v>
                </c:pt>
                <c:pt idx="28">
                  <c:v>9.4</c:v>
                </c:pt>
                <c:pt idx="29">
                  <c:v>9.6</c:v>
                </c:pt>
                <c:pt idx="30">
                  <c:v>9.8000000000000007</c:v>
                </c:pt>
                <c:pt idx="31">
                  <c:v>9.8000000000000007</c:v>
                </c:pt>
                <c:pt idx="32">
                  <c:v>10.1</c:v>
                </c:pt>
                <c:pt idx="33">
                  <c:v>10.4</c:v>
                </c:pt>
                <c:pt idx="34">
                  <c:v>10.8</c:v>
                </c:pt>
                <c:pt idx="35">
                  <c:v>10.8</c:v>
                </c:pt>
                <c:pt idx="36">
                  <c:v>10.4</c:v>
                </c:pt>
                <c:pt idx="37">
                  <c:v>10.4</c:v>
                </c:pt>
                <c:pt idx="38">
                  <c:v>10.3</c:v>
                </c:pt>
                <c:pt idx="39">
                  <c:v>10.199999999999999</c:v>
                </c:pt>
                <c:pt idx="40">
                  <c:v>10.1</c:v>
                </c:pt>
                <c:pt idx="41">
                  <c:v>10.1</c:v>
                </c:pt>
                <c:pt idx="42">
                  <c:v>9.4</c:v>
                </c:pt>
                <c:pt idx="43">
                  <c:v>9.5</c:v>
                </c:pt>
                <c:pt idx="44">
                  <c:v>9.1999999999999993</c:v>
                </c:pt>
                <c:pt idx="45">
                  <c:v>8.8000000000000007</c:v>
                </c:pt>
                <c:pt idx="46">
                  <c:v>8.5</c:v>
                </c:pt>
                <c:pt idx="47">
                  <c:v>8.3000000000000007</c:v>
                </c:pt>
                <c:pt idx="48">
                  <c:v>8</c:v>
                </c:pt>
                <c:pt idx="49">
                  <c:v>7.8</c:v>
                </c:pt>
                <c:pt idx="50">
                  <c:v>7.8</c:v>
                </c:pt>
                <c:pt idx="51">
                  <c:v>7.7</c:v>
                </c:pt>
                <c:pt idx="52">
                  <c:v>7.4</c:v>
                </c:pt>
                <c:pt idx="53">
                  <c:v>7.2</c:v>
                </c:pt>
                <c:pt idx="54">
                  <c:v>7.5</c:v>
                </c:pt>
                <c:pt idx="55">
                  <c:v>7.5</c:v>
                </c:pt>
                <c:pt idx="56">
                  <c:v>7.3</c:v>
                </c:pt>
                <c:pt idx="57">
                  <c:v>7.4</c:v>
                </c:pt>
                <c:pt idx="58">
                  <c:v>7.2</c:v>
                </c:pt>
                <c:pt idx="59">
                  <c:v>7.3</c:v>
                </c:pt>
                <c:pt idx="60">
                  <c:v>7.3</c:v>
                </c:pt>
                <c:pt idx="61">
                  <c:v>7.2</c:v>
                </c:pt>
                <c:pt idx="62">
                  <c:v>7.2</c:v>
                </c:pt>
                <c:pt idx="63">
                  <c:v>7.3</c:v>
                </c:pt>
                <c:pt idx="64">
                  <c:v>7.2</c:v>
                </c:pt>
                <c:pt idx="65">
                  <c:v>7.4</c:v>
                </c:pt>
                <c:pt idx="66">
                  <c:v>7.4</c:v>
                </c:pt>
                <c:pt idx="67">
                  <c:v>7.1</c:v>
                </c:pt>
                <c:pt idx="68">
                  <c:v>7.1</c:v>
                </c:pt>
                <c:pt idx="69">
                  <c:v>7.1</c:v>
                </c:pt>
                <c:pt idx="70">
                  <c:v>7</c:v>
                </c:pt>
                <c:pt idx="71">
                  <c:v>7</c:v>
                </c:pt>
                <c:pt idx="72">
                  <c:v>6.7</c:v>
                </c:pt>
                <c:pt idx="73">
                  <c:v>7.2</c:v>
                </c:pt>
                <c:pt idx="74">
                  <c:v>7.2</c:v>
                </c:pt>
                <c:pt idx="75">
                  <c:v>7.1</c:v>
                </c:pt>
                <c:pt idx="76">
                  <c:v>7.2</c:v>
                </c:pt>
                <c:pt idx="77">
                  <c:v>7.2</c:v>
                </c:pt>
                <c:pt idx="78">
                  <c:v>7</c:v>
                </c:pt>
                <c:pt idx="79">
                  <c:v>6.9</c:v>
                </c:pt>
                <c:pt idx="80">
                  <c:v>7</c:v>
                </c:pt>
                <c:pt idx="81">
                  <c:v>7</c:v>
                </c:pt>
                <c:pt idx="82">
                  <c:v>6.9</c:v>
                </c:pt>
                <c:pt idx="83">
                  <c:v>6.6</c:v>
                </c:pt>
                <c:pt idx="84">
                  <c:v>6.6</c:v>
                </c:pt>
                <c:pt idx="85">
                  <c:v>6.6</c:v>
                </c:pt>
                <c:pt idx="86">
                  <c:v>6.6</c:v>
                </c:pt>
                <c:pt idx="87">
                  <c:v>6.3</c:v>
                </c:pt>
                <c:pt idx="88">
                  <c:v>6.3</c:v>
                </c:pt>
                <c:pt idx="89">
                  <c:v>6.2</c:v>
                </c:pt>
                <c:pt idx="90">
                  <c:v>6.1</c:v>
                </c:pt>
                <c:pt idx="91">
                  <c:v>6</c:v>
                </c:pt>
                <c:pt idx="92">
                  <c:v>5.9</c:v>
                </c:pt>
                <c:pt idx="93">
                  <c:v>6</c:v>
                </c:pt>
                <c:pt idx="94">
                  <c:v>5.8</c:v>
                </c:pt>
                <c:pt idx="95">
                  <c:v>5.7</c:v>
                </c:pt>
                <c:pt idx="96">
                  <c:v>5.7</c:v>
                </c:pt>
                <c:pt idx="97">
                  <c:v>5.7</c:v>
                </c:pt>
                <c:pt idx="98">
                  <c:v>5.7</c:v>
                </c:pt>
                <c:pt idx="99">
                  <c:v>5.3</c:v>
                </c:pt>
                <c:pt idx="100">
                  <c:v>5.6</c:v>
                </c:pt>
                <c:pt idx="101">
                  <c:v>5.4</c:v>
                </c:pt>
                <c:pt idx="102">
                  <c:v>5.4</c:v>
                </c:pt>
                <c:pt idx="103">
                  <c:v>5.6</c:v>
                </c:pt>
                <c:pt idx="104">
                  <c:v>5.4</c:v>
                </c:pt>
                <c:pt idx="105">
                  <c:v>5.4</c:v>
                </c:pt>
                <c:pt idx="106">
                  <c:v>5.3</c:v>
                </c:pt>
                <c:pt idx="107">
                  <c:v>5.3</c:v>
                </c:pt>
                <c:pt idx="108">
                  <c:v>5.4</c:v>
                </c:pt>
                <c:pt idx="109">
                  <c:v>5.2</c:v>
                </c:pt>
                <c:pt idx="110">
                  <c:v>5</c:v>
                </c:pt>
                <c:pt idx="111">
                  <c:v>5.2</c:v>
                </c:pt>
                <c:pt idx="112">
                  <c:v>5.2</c:v>
                </c:pt>
                <c:pt idx="113">
                  <c:v>5.3</c:v>
                </c:pt>
                <c:pt idx="114">
                  <c:v>5.2</c:v>
                </c:pt>
                <c:pt idx="115">
                  <c:v>5.2</c:v>
                </c:pt>
                <c:pt idx="116">
                  <c:v>5.3</c:v>
                </c:pt>
                <c:pt idx="117">
                  <c:v>5.3</c:v>
                </c:pt>
                <c:pt idx="118">
                  <c:v>5.4</c:v>
                </c:pt>
                <c:pt idx="119">
                  <c:v>5.4</c:v>
                </c:pt>
                <c:pt idx="120">
                  <c:v>5.4</c:v>
                </c:pt>
                <c:pt idx="121">
                  <c:v>5.3</c:v>
                </c:pt>
                <c:pt idx="122">
                  <c:v>5.2</c:v>
                </c:pt>
                <c:pt idx="123">
                  <c:v>5.4</c:v>
                </c:pt>
                <c:pt idx="124">
                  <c:v>5.4</c:v>
                </c:pt>
                <c:pt idx="125">
                  <c:v>5.2</c:v>
                </c:pt>
                <c:pt idx="126">
                  <c:v>5.5</c:v>
                </c:pt>
                <c:pt idx="127">
                  <c:v>5.7</c:v>
                </c:pt>
                <c:pt idx="128">
                  <c:v>5.9</c:v>
                </c:pt>
                <c:pt idx="129">
                  <c:v>5.9</c:v>
                </c:pt>
                <c:pt idx="130">
                  <c:v>6.2</c:v>
                </c:pt>
                <c:pt idx="131">
                  <c:v>6.3</c:v>
                </c:pt>
                <c:pt idx="132">
                  <c:v>6.4</c:v>
                </c:pt>
                <c:pt idx="133">
                  <c:v>6.6</c:v>
                </c:pt>
                <c:pt idx="134">
                  <c:v>6.8</c:v>
                </c:pt>
                <c:pt idx="135">
                  <c:v>6.7</c:v>
                </c:pt>
                <c:pt idx="136">
                  <c:v>6.9</c:v>
                </c:pt>
                <c:pt idx="137">
                  <c:v>6.9</c:v>
                </c:pt>
                <c:pt idx="138">
                  <c:v>6.8</c:v>
                </c:pt>
                <c:pt idx="139">
                  <c:v>6.9</c:v>
                </c:pt>
                <c:pt idx="140">
                  <c:v>6.9</c:v>
                </c:pt>
                <c:pt idx="141">
                  <c:v>7</c:v>
                </c:pt>
                <c:pt idx="142">
                  <c:v>7</c:v>
                </c:pt>
                <c:pt idx="143">
                  <c:v>7.3</c:v>
                </c:pt>
                <c:pt idx="144">
                  <c:v>7.3</c:v>
                </c:pt>
                <c:pt idx="145">
                  <c:v>7.4</c:v>
                </c:pt>
                <c:pt idx="146">
                  <c:v>7.4</c:v>
                </c:pt>
                <c:pt idx="147">
                  <c:v>7.4</c:v>
                </c:pt>
                <c:pt idx="148">
                  <c:v>7.6</c:v>
                </c:pt>
                <c:pt idx="149">
                  <c:v>7.8</c:v>
                </c:pt>
                <c:pt idx="150">
                  <c:v>7.7</c:v>
                </c:pt>
                <c:pt idx="151">
                  <c:v>7.6</c:v>
                </c:pt>
                <c:pt idx="152">
                  <c:v>7.6</c:v>
                </c:pt>
                <c:pt idx="153">
                  <c:v>7.3</c:v>
                </c:pt>
                <c:pt idx="154">
                  <c:v>7.4</c:v>
                </c:pt>
                <c:pt idx="155">
                  <c:v>7.4</c:v>
                </c:pt>
                <c:pt idx="156">
                  <c:v>7.3</c:v>
                </c:pt>
                <c:pt idx="157">
                  <c:v>7.1</c:v>
                </c:pt>
                <c:pt idx="158">
                  <c:v>7</c:v>
                </c:pt>
                <c:pt idx="159">
                  <c:v>7.1</c:v>
                </c:pt>
                <c:pt idx="160">
                  <c:v>7.1</c:v>
                </c:pt>
                <c:pt idx="161">
                  <c:v>7</c:v>
                </c:pt>
                <c:pt idx="162">
                  <c:v>6.9</c:v>
                </c:pt>
                <c:pt idx="163">
                  <c:v>6.8</c:v>
                </c:pt>
                <c:pt idx="164">
                  <c:v>6.7</c:v>
                </c:pt>
                <c:pt idx="165">
                  <c:v>6.8</c:v>
                </c:pt>
                <c:pt idx="166">
                  <c:v>6.6</c:v>
                </c:pt>
                <c:pt idx="167">
                  <c:v>6.5</c:v>
                </c:pt>
                <c:pt idx="168">
                  <c:v>6.6</c:v>
                </c:pt>
                <c:pt idx="169">
                  <c:v>6.6</c:v>
                </c:pt>
                <c:pt idx="170">
                  <c:v>6.5</c:v>
                </c:pt>
                <c:pt idx="171">
                  <c:v>6.4</c:v>
                </c:pt>
                <c:pt idx="172">
                  <c:v>6.1</c:v>
                </c:pt>
                <c:pt idx="173">
                  <c:v>6.1</c:v>
                </c:pt>
                <c:pt idx="174">
                  <c:v>6.1</c:v>
                </c:pt>
                <c:pt idx="175">
                  <c:v>6</c:v>
                </c:pt>
                <c:pt idx="176">
                  <c:v>5.9</c:v>
                </c:pt>
                <c:pt idx="177">
                  <c:v>5.8</c:v>
                </c:pt>
                <c:pt idx="178">
                  <c:v>5.6</c:v>
                </c:pt>
                <c:pt idx="179">
                  <c:v>5.5</c:v>
                </c:pt>
                <c:pt idx="180">
                  <c:v>5.6</c:v>
                </c:pt>
                <c:pt idx="181">
                  <c:v>5.4</c:v>
                </c:pt>
                <c:pt idx="182">
                  <c:v>5.4</c:v>
                </c:pt>
                <c:pt idx="183">
                  <c:v>5.8</c:v>
                </c:pt>
                <c:pt idx="184">
                  <c:v>5.6</c:v>
                </c:pt>
                <c:pt idx="185">
                  <c:v>5.6</c:v>
                </c:pt>
                <c:pt idx="186">
                  <c:v>5.7</c:v>
                </c:pt>
                <c:pt idx="187">
                  <c:v>5.7</c:v>
                </c:pt>
                <c:pt idx="188">
                  <c:v>5.6</c:v>
                </c:pt>
                <c:pt idx="189">
                  <c:v>5.5</c:v>
                </c:pt>
                <c:pt idx="190">
                  <c:v>5.6</c:v>
                </c:pt>
                <c:pt idx="191">
                  <c:v>5.6</c:v>
                </c:pt>
                <c:pt idx="192">
                  <c:v>5.6</c:v>
                </c:pt>
                <c:pt idx="193">
                  <c:v>5.5</c:v>
                </c:pt>
                <c:pt idx="194">
                  <c:v>5.5</c:v>
                </c:pt>
                <c:pt idx="195">
                  <c:v>5.6</c:v>
                </c:pt>
                <c:pt idx="196">
                  <c:v>5.6</c:v>
                </c:pt>
                <c:pt idx="197">
                  <c:v>5.3</c:v>
                </c:pt>
                <c:pt idx="198">
                  <c:v>5.5</c:v>
                </c:pt>
                <c:pt idx="199">
                  <c:v>5.0999999999999996</c:v>
                </c:pt>
                <c:pt idx="200">
                  <c:v>5.2</c:v>
                </c:pt>
                <c:pt idx="201">
                  <c:v>5.2</c:v>
                </c:pt>
                <c:pt idx="202">
                  <c:v>5.4</c:v>
                </c:pt>
                <c:pt idx="203">
                  <c:v>5.4</c:v>
                </c:pt>
                <c:pt idx="204">
                  <c:v>5.3</c:v>
                </c:pt>
                <c:pt idx="205">
                  <c:v>5.2</c:v>
                </c:pt>
                <c:pt idx="206">
                  <c:v>5.2</c:v>
                </c:pt>
                <c:pt idx="207">
                  <c:v>5.0999999999999996</c:v>
                </c:pt>
                <c:pt idx="208">
                  <c:v>4.9000000000000004</c:v>
                </c:pt>
                <c:pt idx="209">
                  <c:v>5</c:v>
                </c:pt>
                <c:pt idx="210">
                  <c:v>4.9000000000000004</c:v>
                </c:pt>
                <c:pt idx="211">
                  <c:v>4.8</c:v>
                </c:pt>
                <c:pt idx="212">
                  <c:v>4.9000000000000004</c:v>
                </c:pt>
                <c:pt idx="213">
                  <c:v>4.7</c:v>
                </c:pt>
                <c:pt idx="214">
                  <c:v>4.5999999999999996</c:v>
                </c:pt>
                <c:pt idx="215">
                  <c:v>4.7</c:v>
                </c:pt>
                <c:pt idx="216">
                  <c:v>4.5999999999999996</c:v>
                </c:pt>
                <c:pt idx="217">
                  <c:v>4.5999999999999996</c:v>
                </c:pt>
                <c:pt idx="218">
                  <c:v>4.7</c:v>
                </c:pt>
                <c:pt idx="219">
                  <c:v>4.3</c:v>
                </c:pt>
                <c:pt idx="220">
                  <c:v>4.4000000000000004</c:v>
                </c:pt>
                <c:pt idx="221">
                  <c:v>4.5</c:v>
                </c:pt>
                <c:pt idx="222">
                  <c:v>4.5</c:v>
                </c:pt>
                <c:pt idx="223">
                  <c:v>4.5</c:v>
                </c:pt>
                <c:pt idx="224">
                  <c:v>4.5999999999999996</c:v>
                </c:pt>
                <c:pt idx="225">
                  <c:v>4.5</c:v>
                </c:pt>
                <c:pt idx="226">
                  <c:v>4.4000000000000004</c:v>
                </c:pt>
                <c:pt idx="227">
                  <c:v>4.4000000000000004</c:v>
                </c:pt>
                <c:pt idx="228">
                  <c:v>4.3</c:v>
                </c:pt>
                <c:pt idx="229">
                  <c:v>4.4000000000000004</c:v>
                </c:pt>
                <c:pt idx="230">
                  <c:v>4.2</c:v>
                </c:pt>
                <c:pt idx="231">
                  <c:v>4.3</c:v>
                </c:pt>
                <c:pt idx="232">
                  <c:v>4.2</c:v>
                </c:pt>
                <c:pt idx="233">
                  <c:v>4.3</c:v>
                </c:pt>
                <c:pt idx="234">
                  <c:v>4.3</c:v>
                </c:pt>
                <c:pt idx="235">
                  <c:v>4.2</c:v>
                </c:pt>
                <c:pt idx="236">
                  <c:v>4.2</c:v>
                </c:pt>
                <c:pt idx="237">
                  <c:v>4.4000000000000004</c:v>
                </c:pt>
                <c:pt idx="238">
                  <c:v>4.0999999999999996</c:v>
                </c:pt>
                <c:pt idx="239">
                  <c:v>4</c:v>
                </c:pt>
                <c:pt idx="240">
                  <c:v>4</c:v>
                </c:pt>
                <c:pt idx="241">
                  <c:v>4.4000000000000004</c:v>
                </c:pt>
                <c:pt idx="242">
                  <c:v>4</c:v>
                </c:pt>
                <c:pt idx="243">
                  <c:v>3.8</c:v>
                </c:pt>
                <c:pt idx="244">
                  <c:v>4</c:v>
                </c:pt>
                <c:pt idx="245">
                  <c:v>4</c:v>
                </c:pt>
                <c:pt idx="246">
                  <c:v>4</c:v>
                </c:pt>
                <c:pt idx="247">
                  <c:v>4.0999999999999996</c:v>
                </c:pt>
                <c:pt idx="248">
                  <c:v>3.9</c:v>
                </c:pt>
                <c:pt idx="249">
                  <c:v>3.9</c:v>
                </c:pt>
                <c:pt idx="250">
                  <c:v>3.9</c:v>
                </c:pt>
                <c:pt idx="251">
                  <c:v>3.9</c:v>
                </c:pt>
                <c:pt idx="252">
                  <c:v>4.2</c:v>
                </c:pt>
                <c:pt idx="253">
                  <c:v>4.2</c:v>
                </c:pt>
                <c:pt idx="254">
                  <c:v>4.3</c:v>
                </c:pt>
                <c:pt idx="255">
                  <c:v>4.4000000000000004</c:v>
                </c:pt>
                <c:pt idx="256">
                  <c:v>4.3</c:v>
                </c:pt>
                <c:pt idx="257">
                  <c:v>4.5</c:v>
                </c:pt>
                <c:pt idx="258">
                  <c:v>4.5999999999999996</c:v>
                </c:pt>
                <c:pt idx="259">
                  <c:v>4.9000000000000004</c:v>
                </c:pt>
                <c:pt idx="260">
                  <c:v>5</c:v>
                </c:pt>
                <c:pt idx="261">
                  <c:v>5.3</c:v>
                </c:pt>
                <c:pt idx="262">
                  <c:v>5.5</c:v>
                </c:pt>
                <c:pt idx="263">
                  <c:v>5.7</c:v>
                </c:pt>
                <c:pt idx="264">
                  <c:v>5.7</c:v>
                </c:pt>
                <c:pt idx="265">
                  <c:v>5.7</c:v>
                </c:pt>
                <c:pt idx="266">
                  <c:v>5.7</c:v>
                </c:pt>
                <c:pt idx="267">
                  <c:v>5.9</c:v>
                </c:pt>
                <c:pt idx="268">
                  <c:v>5.8</c:v>
                </c:pt>
                <c:pt idx="269">
                  <c:v>5.8</c:v>
                </c:pt>
                <c:pt idx="270">
                  <c:v>5.8</c:v>
                </c:pt>
                <c:pt idx="271">
                  <c:v>5.7</c:v>
                </c:pt>
                <c:pt idx="272">
                  <c:v>5.7</c:v>
                </c:pt>
                <c:pt idx="273">
                  <c:v>5.7</c:v>
                </c:pt>
                <c:pt idx="274">
                  <c:v>5.9</c:v>
                </c:pt>
                <c:pt idx="275">
                  <c:v>6</c:v>
                </c:pt>
                <c:pt idx="276">
                  <c:v>5.8</c:v>
                </c:pt>
                <c:pt idx="277">
                  <c:v>5.9</c:v>
                </c:pt>
                <c:pt idx="278">
                  <c:v>5.9</c:v>
                </c:pt>
                <c:pt idx="279">
                  <c:v>6</c:v>
                </c:pt>
                <c:pt idx="280">
                  <c:v>6.1</c:v>
                </c:pt>
                <c:pt idx="281">
                  <c:v>6.3</c:v>
                </c:pt>
                <c:pt idx="282">
                  <c:v>6.2</c:v>
                </c:pt>
                <c:pt idx="283">
                  <c:v>6.1</c:v>
                </c:pt>
                <c:pt idx="284">
                  <c:v>6.1</c:v>
                </c:pt>
                <c:pt idx="285">
                  <c:v>6</c:v>
                </c:pt>
                <c:pt idx="286">
                  <c:v>5.8</c:v>
                </c:pt>
                <c:pt idx="287">
                  <c:v>5.7</c:v>
                </c:pt>
                <c:pt idx="288">
                  <c:v>5.7</c:v>
                </c:pt>
                <c:pt idx="289">
                  <c:v>5.6</c:v>
                </c:pt>
                <c:pt idx="290">
                  <c:v>5.8</c:v>
                </c:pt>
                <c:pt idx="291">
                  <c:v>5.6</c:v>
                </c:pt>
                <c:pt idx="292">
                  <c:v>5.6</c:v>
                </c:pt>
                <c:pt idx="293">
                  <c:v>5.6</c:v>
                </c:pt>
                <c:pt idx="294">
                  <c:v>5.5</c:v>
                </c:pt>
                <c:pt idx="295">
                  <c:v>5.4</c:v>
                </c:pt>
                <c:pt idx="296">
                  <c:v>5.4</c:v>
                </c:pt>
                <c:pt idx="297">
                  <c:v>5.5</c:v>
                </c:pt>
                <c:pt idx="298">
                  <c:v>5.4</c:v>
                </c:pt>
                <c:pt idx="299">
                  <c:v>5.4</c:v>
                </c:pt>
                <c:pt idx="300">
                  <c:v>5.3</c:v>
                </c:pt>
                <c:pt idx="301">
                  <c:v>5.4</c:v>
                </c:pt>
                <c:pt idx="302">
                  <c:v>5.2</c:v>
                </c:pt>
                <c:pt idx="303">
                  <c:v>5.2</c:v>
                </c:pt>
                <c:pt idx="304">
                  <c:v>5.0999999999999996</c:v>
                </c:pt>
                <c:pt idx="305">
                  <c:v>5</c:v>
                </c:pt>
                <c:pt idx="306">
                  <c:v>5</c:v>
                </c:pt>
                <c:pt idx="307">
                  <c:v>4.9000000000000004</c:v>
                </c:pt>
                <c:pt idx="308">
                  <c:v>5</c:v>
                </c:pt>
                <c:pt idx="309">
                  <c:v>5</c:v>
                </c:pt>
                <c:pt idx="310">
                  <c:v>5</c:v>
                </c:pt>
                <c:pt idx="311">
                  <c:v>4.9000000000000004</c:v>
                </c:pt>
                <c:pt idx="312">
                  <c:v>4.7</c:v>
                </c:pt>
                <c:pt idx="313">
                  <c:v>4.8</c:v>
                </c:pt>
                <c:pt idx="314">
                  <c:v>4.7</c:v>
                </c:pt>
                <c:pt idx="315">
                  <c:v>4.7</c:v>
                </c:pt>
                <c:pt idx="316">
                  <c:v>4.5999999999999996</c:v>
                </c:pt>
                <c:pt idx="317">
                  <c:v>4.5999999999999996</c:v>
                </c:pt>
                <c:pt idx="318">
                  <c:v>4.7</c:v>
                </c:pt>
                <c:pt idx="319">
                  <c:v>4.7</c:v>
                </c:pt>
                <c:pt idx="320">
                  <c:v>4.5</c:v>
                </c:pt>
                <c:pt idx="321">
                  <c:v>4.4000000000000004</c:v>
                </c:pt>
                <c:pt idx="322">
                  <c:v>4.5</c:v>
                </c:pt>
                <c:pt idx="323">
                  <c:v>4.4000000000000004</c:v>
                </c:pt>
                <c:pt idx="324">
                  <c:v>4.5999999999999996</c:v>
                </c:pt>
                <c:pt idx="325">
                  <c:v>4.5</c:v>
                </c:pt>
                <c:pt idx="326">
                  <c:v>4.4000000000000004</c:v>
                </c:pt>
                <c:pt idx="327">
                  <c:v>4.5</c:v>
                </c:pt>
                <c:pt idx="328">
                  <c:v>4.4000000000000004</c:v>
                </c:pt>
                <c:pt idx="329">
                  <c:v>4.5999999999999996</c:v>
                </c:pt>
                <c:pt idx="330">
                  <c:v>4.7</c:v>
                </c:pt>
                <c:pt idx="331">
                  <c:v>4.5999999999999996</c:v>
                </c:pt>
                <c:pt idx="332">
                  <c:v>4.7</c:v>
                </c:pt>
                <c:pt idx="333">
                  <c:v>4.7</c:v>
                </c:pt>
                <c:pt idx="334">
                  <c:v>4.7</c:v>
                </c:pt>
                <c:pt idx="335">
                  <c:v>5</c:v>
                </c:pt>
                <c:pt idx="336">
                  <c:v>5</c:v>
                </c:pt>
                <c:pt idx="337">
                  <c:v>4.9000000000000004</c:v>
                </c:pt>
                <c:pt idx="338">
                  <c:v>5.0999999999999996</c:v>
                </c:pt>
                <c:pt idx="339">
                  <c:v>5</c:v>
                </c:pt>
                <c:pt idx="340">
                  <c:v>5.4</c:v>
                </c:pt>
                <c:pt idx="341">
                  <c:v>5.6</c:v>
                </c:pt>
                <c:pt idx="342">
                  <c:v>5.8</c:v>
                </c:pt>
                <c:pt idx="343">
                  <c:v>6.1</c:v>
                </c:pt>
                <c:pt idx="344">
                  <c:v>6.1</c:v>
                </c:pt>
                <c:pt idx="345">
                  <c:v>6.5</c:v>
                </c:pt>
                <c:pt idx="346">
                  <c:v>6.8</c:v>
                </c:pt>
                <c:pt idx="347">
                  <c:v>7.3</c:v>
                </c:pt>
                <c:pt idx="348">
                  <c:v>7.8</c:v>
                </c:pt>
                <c:pt idx="349">
                  <c:v>8.3000000000000007</c:v>
                </c:pt>
                <c:pt idx="350">
                  <c:v>8.6999999999999993</c:v>
                </c:pt>
                <c:pt idx="351">
                  <c:v>9</c:v>
                </c:pt>
                <c:pt idx="352">
                  <c:v>9.4</c:v>
                </c:pt>
                <c:pt idx="353">
                  <c:v>9.5</c:v>
                </c:pt>
                <c:pt idx="354">
                  <c:v>9.5</c:v>
                </c:pt>
                <c:pt idx="355">
                  <c:v>9.6</c:v>
                </c:pt>
                <c:pt idx="356">
                  <c:v>9.8000000000000007</c:v>
                </c:pt>
                <c:pt idx="357">
                  <c:v>10</c:v>
                </c:pt>
                <c:pt idx="358">
                  <c:v>9.9</c:v>
                </c:pt>
                <c:pt idx="359">
                  <c:v>9.9</c:v>
                </c:pt>
                <c:pt idx="360">
                  <c:v>9.8000000000000007</c:v>
                </c:pt>
                <c:pt idx="361">
                  <c:v>9.8000000000000007</c:v>
                </c:pt>
                <c:pt idx="362">
                  <c:v>9.9</c:v>
                </c:pt>
                <c:pt idx="363">
                  <c:v>9.9</c:v>
                </c:pt>
                <c:pt idx="364">
                  <c:v>9.6</c:v>
                </c:pt>
                <c:pt idx="365">
                  <c:v>9.4</c:v>
                </c:pt>
                <c:pt idx="366">
                  <c:v>9.4</c:v>
                </c:pt>
                <c:pt idx="367">
                  <c:v>9.5</c:v>
                </c:pt>
                <c:pt idx="368">
                  <c:v>9.5</c:v>
                </c:pt>
                <c:pt idx="369">
                  <c:v>9.6</c:v>
                </c:pt>
                <c:pt idx="370">
                  <c:v>9.8000000000000007</c:v>
                </c:pt>
                <c:pt idx="371">
                  <c:v>9.3000000000000007</c:v>
                </c:pt>
                <c:pt idx="372">
                  <c:v>9.1</c:v>
                </c:pt>
                <c:pt idx="373">
                  <c:v>9</c:v>
                </c:pt>
                <c:pt idx="374">
                  <c:v>9</c:v>
                </c:pt>
                <c:pt idx="375">
                  <c:v>9.1</c:v>
                </c:pt>
                <c:pt idx="376">
                  <c:v>9</c:v>
                </c:pt>
                <c:pt idx="377">
                  <c:v>9.1</c:v>
                </c:pt>
                <c:pt idx="378">
                  <c:v>9</c:v>
                </c:pt>
                <c:pt idx="379">
                  <c:v>9</c:v>
                </c:pt>
                <c:pt idx="380">
                  <c:v>9</c:v>
                </c:pt>
                <c:pt idx="381">
                  <c:v>8.8000000000000007</c:v>
                </c:pt>
                <c:pt idx="382">
                  <c:v>8.6</c:v>
                </c:pt>
                <c:pt idx="383">
                  <c:v>8.5</c:v>
                </c:pt>
                <c:pt idx="384">
                  <c:v>8.3000000000000007</c:v>
                </c:pt>
                <c:pt idx="385">
                  <c:v>8.3000000000000007</c:v>
                </c:pt>
                <c:pt idx="386">
                  <c:v>8.1999999999999993</c:v>
                </c:pt>
                <c:pt idx="387">
                  <c:v>8.1999999999999993</c:v>
                </c:pt>
                <c:pt idx="388">
                  <c:v>8.1999999999999993</c:v>
                </c:pt>
                <c:pt idx="389">
                  <c:v>8.1999999999999993</c:v>
                </c:pt>
                <c:pt idx="390">
                  <c:v>8.1999999999999993</c:v>
                </c:pt>
                <c:pt idx="391">
                  <c:v>8.1</c:v>
                </c:pt>
                <c:pt idx="392">
                  <c:v>7.8</c:v>
                </c:pt>
                <c:pt idx="393">
                  <c:v>7.8</c:v>
                </c:pt>
                <c:pt idx="394">
                  <c:v>7.7</c:v>
                </c:pt>
                <c:pt idx="395">
                  <c:v>7.9</c:v>
                </c:pt>
                <c:pt idx="396">
                  <c:v>8</c:v>
                </c:pt>
                <c:pt idx="397">
                  <c:v>7.7</c:v>
                </c:pt>
                <c:pt idx="398">
                  <c:v>7.5</c:v>
                </c:pt>
                <c:pt idx="399">
                  <c:v>7.6</c:v>
                </c:pt>
                <c:pt idx="400">
                  <c:v>7.5</c:v>
                </c:pt>
                <c:pt idx="401">
                  <c:v>7.5</c:v>
                </c:pt>
                <c:pt idx="402">
                  <c:v>7.3</c:v>
                </c:pt>
                <c:pt idx="403">
                  <c:v>7.3</c:v>
                </c:pt>
                <c:pt idx="404">
                  <c:v>7.2</c:v>
                </c:pt>
                <c:pt idx="405">
                  <c:v>7.2</c:v>
                </c:pt>
                <c:pt idx="406">
                  <c:v>6.9</c:v>
                </c:pt>
                <c:pt idx="407">
                  <c:v>6.7</c:v>
                </c:pt>
                <c:pt idx="408">
                  <c:v>6.6</c:v>
                </c:pt>
                <c:pt idx="409">
                  <c:v>6.7</c:v>
                </c:pt>
                <c:pt idx="410">
                  <c:v>6.7</c:v>
                </c:pt>
                <c:pt idx="411">
                  <c:v>6.2</c:v>
                </c:pt>
                <c:pt idx="412">
                  <c:v>6.3</c:v>
                </c:pt>
                <c:pt idx="413">
                  <c:v>6.1</c:v>
                </c:pt>
                <c:pt idx="414">
                  <c:v>6.2</c:v>
                </c:pt>
                <c:pt idx="415">
                  <c:v>6.2</c:v>
                </c:pt>
                <c:pt idx="416">
                  <c:v>5.9</c:v>
                </c:pt>
                <c:pt idx="417">
                  <c:v>5.7</c:v>
                </c:pt>
                <c:pt idx="418">
                  <c:v>5.8</c:v>
                </c:pt>
                <c:pt idx="419">
                  <c:v>5.6</c:v>
                </c:pt>
                <c:pt idx="420">
                  <c:v>5.7</c:v>
                </c:pt>
                <c:pt idx="421">
                  <c:v>5.5</c:v>
                </c:pt>
                <c:pt idx="422">
                  <c:v>5.4</c:v>
                </c:pt>
                <c:pt idx="423">
                  <c:v>5.4</c:v>
                </c:pt>
                <c:pt idx="424">
                  <c:v>5.5</c:v>
                </c:pt>
                <c:pt idx="425">
                  <c:v>5.3</c:v>
                </c:pt>
                <c:pt idx="426">
                  <c:v>5.2</c:v>
                </c:pt>
                <c:pt idx="427">
                  <c:v>5.0999999999999996</c:v>
                </c:pt>
                <c:pt idx="428">
                  <c:v>5</c:v>
                </c:pt>
                <c:pt idx="429">
                  <c:v>5</c:v>
                </c:pt>
                <c:pt idx="430">
                  <c:v>5</c:v>
                </c:pt>
                <c:pt idx="431">
                  <c:v>5</c:v>
                </c:pt>
                <c:pt idx="432">
                  <c:v>4.9000000000000004</c:v>
                </c:pt>
                <c:pt idx="433">
                  <c:v>4.9000000000000004</c:v>
                </c:pt>
                <c:pt idx="434">
                  <c:v>5</c:v>
                </c:pt>
                <c:pt idx="435">
                  <c:v>5</c:v>
                </c:pt>
                <c:pt idx="436">
                  <c:v>4.7</c:v>
                </c:pt>
                <c:pt idx="437">
                  <c:v>4.9000000000000004</c:v>
                </c:pt>
                <c:pt idx="438">
                  <c:v>4.9000000000000004</c:v>
                </c:pt>
                <c:pt idx="439">
                  <c:v>4.9000000000000004</c:v>
                </c:pt>
                <c:pt idx="440">
                  <c:v>4.9000000000000004</c:v>
                </c:pt>
                <c:pt idx="441">
                  <c:v>4.8</c:v>
                </c:pt>
                <c:pt idx="442">
                  <c:v>4.5999999999999996</c:v>
                </c:pt>
                <c:pt idx="443">
                  <c:v>4.7</c:v>
                </c:pt>
                <c:pt idx="444">
                  <c:v>4.8</c:v>
                </c:pt>
                <c:pt idx="445">
                  <c:v>4.7</c:v>
                </c:pt>
                <c:pt idx="446">
                  <c:v>4.5</c:v>
                </c:pt>
                <c:pt idx="447">
                  <c:v>4.4000000000000004</c:v>
                </c:pt>
                <c:pt idx="448">
                  <c:v>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22496"/>
        <c:axId val="100924032"/>
      </c:lineChart>
      <c:catAx>
        <c:axId val="10092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24032"/>
        <c:crosses val="autoZero"/>
        <c:auto val="1"/>
        <c:lblAlgn val="ctr"/>
        <c:lblOffset val="100"/>
        <c:tickLblSkip val="36"/>
        <c:noMultiLvlLbl val="0"/>
      </c:catAx>
      <c:valAx>
        <c:axId val="100924032"/>
        <c:scaling>
          <c:orientation val="minMax"/>
          <c:max val="11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22496"/>
        <c:crosses val="autoZero"/>
        <c:crossBetween val="between"/>
      </c:valAx>
      <c:spPr>
        <a:solidFill>
          <a:sysClr val="window" lastClr="FFFFFF"/>
        </a:solidFill>
        <a:ln w="28575">
          <a:solidFill>
            <a:srgbClr val="0070C0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/>
              <a:t>US hourly earnings (% change)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8778507847795934E-2"/>
          <c:y val="8.5844300585788597E-2"/>
          <c:w val="0.93647681514504622"/>
          <c:h val="0.85971268894886987"/>
        </c:manualLayout>
      </c:layout>
      <c:lineChart>
        <c:grouping val="standard"/>
        <c:varyColors val="0"/>
        <c:ser>
          <c:idx val="0"/>
          <c:order val="0"/>
          <c:tx>
            <c:v>US hourly earnings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data!$A$15:$A$146</c:f>
              <c:numCache>
                <c:formatCode>General</c:formatCode>
                <c:ptCount val="132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  <c:pt idx="84">
                  <c:v>2014</c:v>
                </c:pt>
                <c:pt idx="96">
                  <c:v>2015</c:v>
                </c:pt>
                <c:pt idx="108">
                  <c:v>2016</c:v>
                </c:pt>
                <c:pt idx="120">
                  <c:v>2017</c:v>
                </c:pt>
              </c:numCache>
            </c:numRef>
          </c:cat>
          <c:val>
            <c:numRef>
              <c:f>data!$E$15:$E$146</c:f>
              <c:numCache>
                <c:formatCode>General</c:formatCode>
                <c:ptCount val="132"/>
                <c:pt idx="3" formatCode="0.00">
                  <c:v>3.3653846153846256</c:v>
                </c:pt>
                <c:pt idx="4" formatCode="0.00">
                  <c:v>3.4209221616261942</c:v>
                </c:pt>
                <c:pt idx="5" formatCode="0.00">
                  <c:v>3.4619188921859445</c:v>
                </c:pt>
                <c:pt idx="6" formatCode="0.00">
                  <c:v>3.4018077239112543</c:v>
                </c:pt>
                <c:pt idx="7" formatCode="0.00">
                  <c:v>3.2279206947402939</c:v>
                </c:pt>
                <c:pt idx="8" formatCode="0.00">
                  <c:v>3.1551414091874896</c:v>
                </c:pt>
                <c:pt idx="9" formatCode="0.00">
                  <c:v>3.0643846780765926</c:v>
                </c:pt>
                <c:pt idx="10" formatCode="0.00">
                  <c:v>3.0071521456436878</c:v>
                </c:pt>
                <c:pt idx="11" formatCode="0.00">
                  <c:v>2.9669260700389222</c:v>
                </c:pt>
                <c:pt idx="12" formatCode="0.00">
                  <c:v>2.8936307791787685</c:v>
                </c:pt>
                <c:pt idx="13" formatCode="0.00">
                  <c:v>2.935010482180278</c:v>
                </c:pt>
                <c:pt idx="14" formatCode="0.00">
                  <c:v>2.9265155169641233</c:v>
                </c:pt>
                <c:pt idx="15" formatCode="0.00">
                  <c:v>2.9991980753808933</c:v>
                </c:pt>
                <c:pt idx="16" formatCode="0.00">
                  <c:v>2.8763183125599001</c:v>
                </c:pt>
                <c:pt idx="17" formatCode="0.00">
                  <c:v>2.9318036966220484</c:v>
                </c:pt>
                <c:pt idx="18" formatCode="0.00">
                  <c:v>3.0197075651621219</c:v>
                </c:pt>
                <c:pt idx="19" formatCode="0.00">
                  <c:v>3.2222222222222152</c:v>
                </c:pt>
                <c:pt idx="20" formatCode="0.00">
                  <c:v>3.3122028526149094</c:v>
                </c:pt>
                <c:pt idx="21" formatCode="0.00">
                  <c:v>3.3686541198798103</c:v>
                </c:pt>
                <c:pt idx="22" formatCode="0.00">
                  <c:v>3.4716742938299072</c:v>
                </c:pt>
                <c:pt idx="23" formatCode="0.00">
                  <c:v>3.5584947252401244</c:v>
                </c:pt>
                <c:pt idx="24" formatCode="0.00">
                  <c:v>3.5349567949725325</c:v>
                </c:pt>
                <c:pt idx="25" formatCode="0.00">
                  <c:v>3.430988563371451</c:v>
                </c:pt>
                <c:pt idx="26" formatCode="0.00">
                  <c:v>3.358850179659445</c:v>
                </c:pt>
                <c:pt idx="27" formatCode="0.00">
                  <c:v>3.1921519775770735</c:v>
                </c:pt>
                <c:pt idx="28" formatCode="0.00">
                  <c:v>3.0599565082323643</c:v>
                </c:pt>
                <c:pt idx="29" formatCode="0.00">
                  <c:v>2.8328173374613241</c:v>
                </c:pt>
                <c:pt idx="30" formatCode="0.00">
                  <c:v>2.6689293427954119</c:v>
                </c:pt>
                <c:pt idx="31" formatCode="0.00">
                  <c:v>2.52191296324773</c:v>
                </c:pt>
                <c:pt idx="32" formatCode="0.00">
                  <c:v>2.4697039423224432</c:v>
                </c:pt>
                <c:pt idx="33" formatCode="0.00">
                  <c:v>2.3714810281517673</c:v>
                </c:pt>
                <c:pt idx="34" formatCode="0.00">
                  <c:v>2.2113771541863558</c:v>
                </c:pt>
                <c:pt idx="35" formatCode="0.00">
                  <c:v>2.0678120723734095</c:v>
                </c:pt>
                <c:pt idx="36" formatCode="0.00">
                  <c:v>2.0485584218512765</c:v>
                </c:pt>
                <c:pt idx="37" formatCode="0.00">
                  <c:v>1.999394122993059</c:v>
                </c:pt>
                <c:pt idx="38" formatCode="0.00">
                  <c:v>1.9044740024183771</c:v>
                </c:pt>
                <c:pt idx="39" formatCode="0.00">
                  <c:v>1.8409536743624777</c:v>
                </c:pt>
                <c:pt idx="40" formatCode="0.00">
                  <c:v>1.8236623963828302</c:v>
                </c:pt>
                <c:pt idx="41" formatCode="0.00">
                  <c:v>1.8365196447388321</c:v>
                </c:pt>
                <c:pt idx="42" formatCode="0.00">
                  <c:v>1.7881292261457515</c:v>
                </c:pt>
                <c:pt idx="43" formatCode="0.00">
                  <c:v>1.8149092545372669</c:v>
                </c:pt>
                <c:pt idx="44" formatCode="0.00">
                  <c:v>1.8413173652694681</c:v>
                </c:pt>
                <c:pt idx="45" formatCode="0.00">
                  <c:v>1.8532356897324798</c:v>
                </c:pt>
                <c:pt idx="46" formatCode="0.00">
                  <c:v>1.8203521336914275</c:v>
                </c:pt>
                <c:pt idx="47" formatCode="0.00">
                  <c:v>1.8173692834798194</c:v>
                </c:pt>
                <c:pt idx="48" formatCode="0.00">
                  <c:v>1.8289962825278838</c:v>
                </c:pt>
                <c:pt idx="49" formatCode="0.00">
                  <c:v>1.8562518562518449</c:v>
                </c:pt>
                <c:pt idx="50" formatCode="0.00">
                  <c:v>1.8392168495995342</c:v>
                </c:pt>
                <c:pt idx="51" formatCode="0.00">
                  <c:v>1.9113942806341599</c:v>
                </c:pt>
                <c:pt idx="52" formatCode="0.00">
                  <c:v>2.0130254588513807</c:v>
                </c:pt>
                <c:pt idx="53" formatCode="0.00">
                  <c:v>2.1581670362158079</c:v>
                </c:pt>
                <c:pt idx="54" formatCode="0.00">
                  <c:v>2.1257750221434835</c:v>
                </c:pt>
                <c:pt idx="55" formatCode="0.00">
                  <c:v>2.0624631703005436</c:v>
                </c:pt>
                <c:pt idx="56" formatCode="0.00">
                  <c:v>1.9844186388358054</c:v>
                </c:pt>
                <c:pt idx="57" formatCode="0.00">
                  <c:v>1.9955979457080053</c:v>
                </c:pt>
                <c:pt idx="58" formatCode="0.00">
                  <c:v>2.0369284876905258</c:v>
                </c:pt>
                <c:pt idx="59" formatCode="0.00">
                  <c:v>1.9312362838332264</c:v>
                </c:pt>
                <c:pt idx="60" formatCode="0.00">
                  <c:v>1.8691588785046731</c:v>
                </c:pt>
                <c:pt idx="61" formatCode="0.00">
                  <c:v>1.8953200174952611</c:v>
                </c:pt>
                <c:pt idx="62" formatCode="0.00">
                  <c:v>1.9953393533352681</c:v>
                </c:pt>
                <c:pt idx="63" formatCode="0.00">
                  <c:v>1.9918580982843936</c:v>
                </c:pt>
                <c:pt idx="64" formatCode="0.00">
                  <c:v>1.929773650609401</c:v>
                </c:pt>
                <c:pt idx="65" formatCode="0.00">
                  <c:v>1.8376501229923292</c:v>
                </c:pt>
                <c:pt idx="66" formatCode="0.00">
                  <c:v>1.8647007805723925</c:v>
                </c:pt>
                <c:pt idx="67" formatCode="0.00">
                  <c:v>1.8908775981524295</c:v>
                </c:pt>
                <c:pt idx="68" formatCode="0.00">
                  <c:v>1.8160853271836253</c:v>
                </c:pt>
                <c:pt idx="69" formatCode="0.00">
                  <c:v>1.8414616601927669</c:v>
                </c:pt>
                <c:pt idx="70" formatCode="0.00">
                  <c:v>1.8813729714203475</c:v>
                </c:pt>
                <c:pt idx="71" formatCode="0.00">
                  <c:v>2.0812401320511098</c:v>
                </c:pt>
                <c:pt idx="72" formatCode="0.00">
                  <c:v>2.1502293577981613</c:v>
                </c:pt>
                <c:pt idx="73" formatCode="0.00">
                  <c:v>2.0746887966805128</c:v>
                </c:pt>
                <c:pt idx="74" formatCode="0.00">
                  <c:v>2.0419820077109962</c:v>
                </c:pt>
                <c:pt idx="75" formatCode="0.00">
                  <c:v>2.0242337847469427</c:v>
                </c:pt>
                <c:pt idx="76" formatCode="0.00">
                  <c:v>2.1209964412811422</c:v>
                </c:pt>
                <c:pt idx="77" formatCode="0.00">
                  <c:v>2.0886615515771867</c:v>
                </c:pt>
                <c:pt idx="78" formatCode="0.00">
                  <c:v>2.1569462182489119</c:v>
                </c:pt>
                <c:pt idx="79" formatCode="0.00">
                  <c:v>2.1107805638192589</c:v>
                </c:pt>
                <c:pt idx="80" formatCode="0.00">
                  <c:v>2.2083805209513141</c:v>
                </c:pt>
                <c:pt idx="81" formatCode="0.00">
                  <c:v>2.1895747987003888</c:v>
                </c:pt>
                <c:pt idx="82" formatCode="0.00">
                  <c:v>2.1567521849450211</c:v>
                </c:pt>
                <c:pt idx="83" formatCode="0.00">
                  <c:v>2.0809898762654822</c:v>
                </c:pt>
                <c:pt idx="84" formatCode="0.00">
                  <c:v>2.1049677238282216</c:v>
                </c:pt>
                <c:pt idx="85" formatCode="0.00">
                  <c:v>2.1726941407345102</c:v>
                </c:pt>
                <c:pt idx="86" formatCode="0.00">
                  <c:v>2.1550517772179978</c:v>
                </c:pt>
                <c:pt idx="87" formatCode="0.00">
                  <c:v>2.0958502165711934</c:v>
                </c:pt>
                <c:pt idx="88" formatCode="0.00">
                  <c:v>2.0490660719263865</c:v>
                </c:pt>
                <c:pt idx="89" formatCode="0.00">
                  <c:v>2.0876826722338038</c:v>
                </c:pt>
                <c:pt idx="90" formatCode="0.00">
                  <c:v>2.0975135435477021</c:v>
                </c:pt>
                <c:pt idx="91" formatCode="0.00">
                  <c:v>2.0948945615982151</c:v>
                </c:pt>
                <c:pt idx="92" formatCode="0.00">
                  <c:v>2.0637119113573466</c:v>
                </c:pt>
                <c:pt idx="93" formatCode="0.00">
                  <c:v>2.0458943876140445</c:v>
                </c:pt>
                <c:pt idx="94" formatCode="0.00">
                  <c:v>1.9318338622878573</c:v>
                </c:pt>
                <c:pt idx="95" formatCode="0.00">
                  <c:v>1.997245179063345</c:v>
                </c:pt>
                <c:pt idx="96" formatCode="0.00">
                  <c:v>1.9378779549202862</c:v>
                </c:pt>
                <c:pt idx="97" formatCode="0.00">
                  <c:v>2.1127726711483108</c:v>
                </c:pt>
                <c:pt idx="98" formatCode="0.00">
                  <c:v>2.1643835616438345</c:v>
                </c:pt>
                <c:pt idx="99" formatCode="0.00">
                  <c:v>2.2991651840700733</c:v>
                </c:pt>
                <c:pt idx="100" formatCode="0.00">
                  <c:v>2.2264717934708411</c:v>
                </c:pt>
                <c:pt idx="101" formatCode="0.00">
                  <c:v>2.1949556918882118</c:v>
                </c:pt>
                <c:pt idx="102" formatCode="0.00">
                  <c:v>2.1904761904761871</c:v>
                </c:pt>
                <c:pt idx="103" formatCode="0.00">
                  <c:v>2.3100964805000679</c:v>
                </c:pt>
                <c:pt idx="104" formatCode="0.00">
                  <c:v>2.4155244945039955</c:v>
                </c:pt>
                <c:pt idx="105" formatCode="0.00">
                  <c:v>2.4383635871037646</c:v>
                </c:pt>
                <c:pt idx="106" formatCode="0.00">
                  <c:v>2.5314742114525668</c:v>
                </c:pt>
                <c:pt idx="107" formatCode="0.00">
                  <c:v>2.4983119513841912</c:v>
                </c:pt>
                <c:pt idx="108" formatCode="0.00">
                  <c:v>2.4807873803424751</c:v>
                </c:pt>
                <c:pt idx="109" formatCode="0.00">
                  <c:v>2.3915088002149698</c:v>
                </c:pt>
                <c:pt idx="110" formatCode="0.00">
                  <c:v>2.4135156878519526</c:v>
                </c:pt>
                <c:pt idx="111" formatCode="0.00">
                  <c:v>2.4615384615384706</c:v>
                </c:pt>
                <c:pt idx="112" formatCode="0.00">
                  <c:v>2.5521111704970512</c:v>
                </c:pt>
                <c:pt idx="113" formatCode="0.00">
                  <c:v>2.614727854855925</c:v>
                </c:pt>
                <c:pt idx="114" formatCode="0.00">
                  <c:v>2.6095060577819185</c:v>
                </c:pt>
                <c:pt idx="115" formatCode="0.00">
                  <c:v>2.6165493425421626</c:v>
                </c:pt>
                <c:pt idx="116" formatCode="0.00">
                  <c:v>2.6235590300781597</c:v>
                </c:pt>
                <c:pt idx="117" formatCode="0.00">
                  <c:v>2.6448029621793046</c:v>
                </c:pt>
                <c:pt idx="118" formatCode="0.00">
                  <c:v>2.7066279376815494</c:v>
                </c:pt>
                <c:pt idx="119" formatCode="0.00">
                  <c:v>2.6482213438735025</c:v>
                </c:pt>
                <c:pt idx="120" formatCode="0.00">
                  <c:v>2.7364820418365854</c:v>
                </c:pt>
                <c:pt idx="121" formatCode="0.00">
                  <c:v>2.6636924288151009</c:v>
                </c:pt>
                <c:pt idx="122" formatCode="0.00">
                  <c:v>2.6446713799424204</c:v>
                </c:pt>
                <c:pt idx="123" formatCode="0.00">
                  <c:v>2.5329677503590498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35392"/>
        <c:axId val="101045376"/>
      </c:lineChart>
      <c:catAx>
        <c:axId val="10103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045376"/>
        <c:crosses val="autoZero"/>
        <c:auto val="1"/>
        <c:lblAlgn val="ctr"/>
        <c:lblOffset val="100"/>
        <c:noMultiLvlLbl val="0"/>
      </c:catAx>
      <c:valAx>
        <c:axId val="101045376"/>
        <c:scaling>
          <c:orientation val="minMax"/>
          <c:min val="1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03539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84074457083769E-2"/>
          <c:y val="0.23220338983050848"/>
          <c:w val="0.92347466390899691"/>
          <c:h val="0.64915254237288134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PURCHASE!$A$291:$A$842</c:f>
              <c:strCache>
                <c:ptCount val="541"/>
                <c:pt idx="0">
                  <c:v>72 </c:v>
                </c:pt>
                <c:pt idx="12">
                  <c:v>73 </c:v>
                </c:pt>
                <c:pt idx="24">
                  <c:v>74 </c:v>
                </c:pt>
                <c:pt idx="36">
                  <c:v>75 </c:v>
                </c:pt>
                <c:pt idx="48">
                  <c:v>76 </c:v>
                </c:pt>
                <c:pt idx="60">
                  <c:v>77 </c:v>
                </c:pt>
                <c:pt idx="72">
                  <c:v>78 </c:v>
                </c:pt>
                <c:pt idx="84">
                  <c:v>79 </c:v>
                </c:pt>
                <c:pt idx="96">
                  <c:v>80 </c:v>
                </c:pt>
                <c:pt idx="108">
                  <c:v>81 </c:v>
                </c:pt>
                <c:pt idx="120">
                  <c:v>82 </c:v>
                </c:pt>
                <c:pt idx="132">
                  <c:v>83 </c:v>
                </c:pt>
                <c:pt idx="144">
                  <c:v>84 </c:v>
                </c:pt>
                <c:pt idx="156">
                  <c:v>85 </c:v>
                </c:pt>
                <c:pt idx="168">
                  <c:v>86 </c:v>
                </c:pt>
                <c:pt idx="180">
                  <c:v>87 </c:v>
                </c:pt>
                <c:pt idx="192">
                  <c:v>88 </c:v>
                </c:pt>
                <c:pt idx="204">
                  <c:v>89 </c:v>
                </c:pt>
                <c:pt idx="216">
                  <c:v>90 </c:v>
                </c:pt>
                <c:pt idx="228">
                  <c:v>91 </c:v>
                </c:pt>
                <c:pt idx="240">
                  <c:v>92 </c:v>
                </c:pt>
                <c:pt idx="252">
                  <c:v>93 </c:v>
                </c:pt>
                <c:pt idx="264">
                  <c:v>94 </c:v>
                </c:pt>
                <c:pt idx="276">
                  <c:v>95 </c:v>
                </c:pt>
                <c:pt idx="288">
                  <c:v>96 </c:v>
                </c:pt>
                <c:pt idx="300">
                  <c:v>97 </c:v>
                </c:pt>
                <c:pt idx="312">
                  <c:v>98 </c:v>
                </c:pt>
                <c:pt idx="324">
                  <c:v>99 </c:v>
                </c:pt>
                <c:pt idx="336">
                  <c:v>00</c:v>
                </c:pt>
                <c:pt idx="337">
                  <c:v>00</c:v>
                </c:pt>
                <c:pt idx="338">
                  <c:v>00</c:v>
                </c:pt>
                <c:pt idx="348">
                  <c:v>01</c:v>
                </c:pt>
                <c:pt idx="349">
                  <c:v>01</c:v>
                </c:pt>
                <c:pt idx="350">
                  <c:v>01</c:v>
                </c:pt>
                <c:pt idx="360">
                  <c:v>02</c:v>
                </c:pt>
                <c:pt idx="361">
                  <c:v>02</c:v>
                </c:pt>
                <c:pt idx="362">
                  <c:v>02</c:v>
                </c:pt>
                <c:pt idx="372">
                  <c:v>03</c:v>
                </c:pt>
                <c:pt idx="373">
                  <c:v>03</c:v>
                </c:pt>
                <c:pt idx="374">
                  <c:v>03</c:v>
                </c:pt>
                <c:pt idx="384">
                  <c:v>04</c:v>
                </c:pt>
                <c:pt idx="396">
                  <c:v>05</c:v>
                </c:pt>
                <c:pt idx="408">
                  <c:v>06</c:v>
                </c:pt>
                <c:pt idx="420">
                  <c:v>07</c:v>
                </c:pt>
                <c:pt idx="432">
                  <c:v>08</c:v>
                </c:pt>
                <c:pt idx="444">
                  <c:v>09</c:v>
                </c:pt>
                <c:pt idx="456">
                  <c:v>10</c:v>
                </c:pt>
                <c:pt idx="468">
                  <c:v>11</c:v>
                </c:pt>
                <c:pt idx="480">
                  <c:v>12</c:v>
                </c:pt>
                <c:pt idx="492">
                  <c:v>13</c:v>
                </c:pt>
                <c:pt idx="504">
                  <c:v>14</c:v>
                </c:pt>
                <c:pt idx="516">
                  <c:v>15</c:v>
                </c:pt>
                <c:pt idx="528">
                  <c:v>16</c:v>
                </c:pt>
                <c:pt idx="540">
                  <c:v>17</c:v>
                </c:pt>
              </c:strCache>
            </c:strRef>
          </c:cat>
          <c:val>
            <c:numRef>
              <c:f>PURCHASE!$C$291:$C$842</c:f>
              <c:numCache>
                <c:formatCode>General_)</c:formatCode>
                <c:ptCount val="552"/>
                <c:pt idx="0">
                  <c:v>59.6</c:v>
                </c:pt>
                <c:pt idx="1">
                  <c:v>60.6</c:v>
                </c:pt>
                <c:pt idx="2">
                  <c:v>59.8</c:v>
                </c:pt>
                <c:pt idx="3">
                  <c:v>59.3</c:v>
                </c:pt>
                <c:pt idx="4">
                  <c:v>61.4</c:v>
                </c:pt>
                <c:pt idx="5">
                  <c:v>58.6</c:v>
                </c:pt>
                <c:pt idx="6">
                  <c:v>60.1</c:v>
                </c:pt>
                <c:pt idx="7">
                  <c:v>61.7</c:v>
                </c:pt>
                <c:pt idx="8">
                  <c:v>65.099999999999994</c:v>
                </c:pt>
                <c:pt idx="9">
                  <c:v>67</c:v>
                </c:pt>
                <c:pt idx="10">
                  <c:v>69.900000000000006</c:v>
                </c:pt>
                <c:pt idx="11">
                  <c:v>70.5</c:v>
                </c:pt>
                <c:pt idx="12">
                  <c:v>72.099999999999994</c:v>
                </c:pt>
                <c:pt idx="13">
                  <c:v>69.599999999999994</c:v>
                </c:pt>
                <c:pt idx="14">
                  <c:v>69.599999999999994</c:v>
                </c:pt>
                <c:pt idx="15">
                  <c:v>67.7</c:v>
                </c:pt>
                <c:pt idx="16">
                  <c:v>64.8</c:v>
                </c:pt>
                <c:pt idx="17">
                  <c:v>65</c:v>
                </c:pt>
                <c:pt idx="18">
                  <c:v>57.8</c:v>
                </c:pt>
                <c:pt idx="19">
                  <c:v>62.7</c:v>
                </c:pt>
                <c:pt idx="20">
                  <c:v>63.5</c:v>
                </c:pt>
                <c:pt idx="21">
                  <c:v>66.2</c:v>
                </c:pt>
                <c:pt idx="22">
                  <c:v>68.099999999999994</c:v>
                </c:pt>
                <c:pt idx="23">
                  <c:v>63.6</c:v>
                </c:pt>
                <c:pt idx="24">
                  <c:v>62.1</c:v>
                </c:pt>
                <c:pt idx="25">
                  <c:v>58.6</c:v>
                </c:pt>
                <c:pt idx="26">
                  <c:v>61.8</c:v>
                </c:pt>
                <c:pt idx="27">
                  <c:v>59.9</c:v>
                </c:pt>
                <c:pt idx="28">
                  <c:v>55.7</c:v>
                </c:pt>
                <c:pt idx="29">
                  <c:v>54.7</c:v>
                </c:pt>
                <c:pt idx="30">
                  <c:v>54.8</c:v>
                </c:pt>
                <c:pt idx="31">
                  <c:v>52.9</c:v>
                </c:pt>
                <c:pt idx="32">
                  <c:v>46.2</c:v>
                </c:pt>
                <c:pt idx="33">
                  <c:v>42.7</c:v>
                </c:pt>
                <c:pt idx="34">
                  <c:v>37.9</c:v>
                </c:pt>
                <c:pt idx="35">
                  <c:v>30.9</c:v>
                </c:pt>
                <c:pt idx="36">
                  <c:v>30.7</c:v>
                </c:pt>
                <c:pt idx="37">
                  <c:v>34.4</c:v>
                </c:pt>
                <c:pt idx="38">
                  <c:v>31.6</c:v>
                </c:pt>
                <c:pt idx="39">
                  <c:v>37.5</c:v>
                </c:pt>
                <c:pt idx="40">
                  <c:v>41.2</c:v>
                </c:pt>
                <c:pt idx="41">
                  <c:v>45.1</c:v>
                </c:pt>
                <c:pt idx="42">
                  <c:v>47.2</c:v>
                </c:pt>
                <c:pt idx="43">
                  <c:v>51.4</c:v>
                </c:pt>
                <c:pt idx="44">
                  <c:v>54.4</c:v>
                </c:pt>
                <c:pt idx="45">
                  <c:v>55.5</c:v>
                </c:pt>
                <c:pt idx="46">
                  <c:v>54.5</c:v>
                </c:pt>
                <c:pt idx="47">
                  <c:v>54.9</c:v>
                </c:pt>
                <c:pt idx="48">
                  <c:v>58.8</c:v>
                </c:pt>
                <c:pt idx="49">
                  <c:v>61.5</c:v>
                </c:pt>
                <c:pt idx="50">
                  <c:v>58.4</c:v>
                </c:pt>
                <c:pt idx="51">
                  <c:v>60.6</c:v>
                </c:pt>
                <c:pt idx="52">
                  <c:v>58.8</c:v>
                </c:pt>
                <c:pt idx="53">
                  <c:v>58.2</c:v>
                </c:pt>
                <c:pt idx="54">
                  <c:v>55.9</c:v>
                </c:pt>
                <c:pt idx="55">
                  <c:v>54.5</c:v>
                </c:pt>
                <c:pt idx="56">
                  <c:v>53.6</c:v>
                </c:pt>
                <c:pt idx="57">
                  <c:v>53.5</c:v>
                </c:pt>
                <c:pt idx="58">
                  <c:v>51.7</c:v>
                </c:pt>
                <c:pt idx="59">
                  <c:v>56.6</c:v>
                </c:pt>
                <c:pt idx="60">
                  <c:v>54.8</c:v>
                </c:pt>
                <c:pt idx="61">
                  <c:v>55</c:v>
                </c:pt>
                <c:pt idx="62">
                  <c:v>58.4</c:v>
                </c:pt>
                <c:pt idx="63">
                  <c:v>56.9</c:v>
                </c:pt>
                <c:pt idx="64">
                  <c:v>59.7</c:v>
                </c:pt>
                <c:pt idx="65">
                  <c:v>56.8</c:v>
                </c:pt>
                <c:pt idx="66">
                  <c:v>57.7</c:v>
                </c:pt>
                <c:pt idx="67">
                  <c:v>54.9</c:v>
                </c:pt>
                <c:pt idx="68">
                  <c:v>53.9</c:v>
                </c:pt>
                <c:pt idx="69">
                  <c:v>55.4</c:v>
                </c:pt>
                <c:pt idx="70">
                  <c:v>56.1</c:v>
                </c:pt>
                <c:pt idx="71">
                  <c:v>59.8</c:v>
                </c:pt>
                <c:pt idx="72">
                  <c:v>57.4</c:v>
                </c:pt>
                <c:pt idx="73">
                  <c:v>55.9</c:v>
                </c:pt>
                <c:pt idx="74">
                  <c:v>55</c:v>
                </c:pt>
                <c:pt idx="75">
                  <c:v>57.7</c:v>
                </c:pt>
                <c:pt idx="76">
                  <c:v>60.2</c:v>
                </c:pt>
                <c:pt idx="77">
                  <c:v>60.5</c:v>
                </c:pt>
                <c:pt idx="78">
                  <c:v>62.2</c:v>
                </c:pt>
                <c:pt idx="79">
                  <c:v>60.3</c:v>
                </c:pt>
                <c:pt idx="80">
                  <c:v>60.5</c:v>
                </c:pt>
                <c:pt idx="81">
                  <c:v>60.1</c:v>
                </c:pt>
                <c:pt idx="82">
                  <c:v>61.3</c:v>
                </c:pt>
                <c:pt idx="83">
                  <c:v>59.4</c:v>
                </c:pt>
                <c:pt idx="84">
                  <c:v>58.5</c:v>
                </c:pt>
                <c:pt idx="85">
                  <c:v>58.2</c:v>
                </c:pt>
                <c:pt idx="86">
                  <c:v>57.7</c:v>
                </c:pt>
                <c:pt idx="87">
                  <c:v>56.2</c:v>
                </c:pt>
                <c:pt idx="88">
                  <c:v>54.4</c:v>
                </c:pt>
                <c:pt idx="89">
                  <c:v>52.7</c:v>
                </c:pt>
                <c:pt idx="90">
                  <c:v>51.3</c:v>
                </c:pt>
                <c:pt idx="91">
                  <c:v>49.5</c:v>
                </c:pt>
                <c:pt idx="92">
                  <c:v>49.6</c:v>
                </c:pt>
                <c:pt idx="93">
                  <c:v>49</c:v>
                </c:pt>
                <c:pt idx="94">
                  <c:v>48</c:v>
                </c:pt>
                <c:pt idx="95">
                  <c:v>44.8</c:v>
                </c:pt>
                <c:pt idx="96">
                  <c:v>46.2</c:v>
                </c:pt>
                <c:pt idx="97">
                  <c:v>50.2</c:v>
                </c:pt>
                <c:pt idx="98">
                  <c:v>43.6</c:v>
                </c:pt>
                <c:pt idx="99">
                  <c:v>37.4</c:v>
                </c:pt>
                <c:pt idx="100">
                  <c:v>29.4</c:v>
                </c:pt>
                <c:pt idx="101">
                  <c:v>30.3</c:v>
                </c:pt>
                <c:pt idx="102">
                  <c:v>35</c:v>
                </c:pt>
                <c:pt idx="103">
                  <c:v>45.5</c:v>
                </c:pt>
                <c:pt idx="104">
                  <c:v>50.1</c:v>
                </c:pt>
                <c:pt idx="105">
                  <c:v>55.5</c:v>
                </c:pt>
                <c:pt idx="106">
                  <c:v>58.2</c:v>
                </c:pt>
                <c:pt idx="107">
                  <c:v>53</c:v>
                </c:pt>
                <c:pt idx="108">
                  <c:v>49.2</c:v>
                </c:pt>
                <c:pt idx="109">
                  <c:v>48.8</c:v>
                </c:pt>
                <c:pt idx="110">
                  <c:v>49.6</c:v>
                </c:pt>
                <c:pt idx="111">
                  <c:v>51.6</c:v>
                </c:pt>
                <c:pt idx="112">
                  <c:v>53.5</c:v>
                </c:pt>
                <c:pt idx="113">
                  <c:v>50.7</c:v>
                </c:pt>
                <c:pt idx="114">
                  <c:v>46.7</c:v>
                </c:pt>
                <c:pt idx="115">
                  <c:v>48.3</c:v>
                </c:pt>
                <c:pt idx="116">
                  <c:v>42.5</c:v>
                </c:pt>
                <c:pt idx="117">
                  <c:v>40</c:v>
                </c:pt>
                <c:pt idx="118">
                  <c:v>36.1</c:v>
                </c:pt>
                <c:pt idx="119">
                  <c:v>37.799999999999997</c:v>
                </c:pt>
                <c:pt idx="120">
                  <c:v>38.200000000000003</c:v>
                </c:pt>
                <c:pt idx="121">
                  <c:v>38.299999999999997</c:v>
                </c:pt>
                <c:pt idx="122">
                  <c:v>36.799999999999997</c:v>
                </c:pt>
                <c:pt idx="123">
                  <c:v>37.799999999999997</c:v>
                </c:pt>
                <c:pt idx="124">
                  <c:v>35.5</c:v>
                </c:pt>
                <c:pt idx="125">
                  <c:v>38.299999999999997</c:v>
                </c:pt>
                <c:pt idx="126">
                  <c:v>38.4</c:v>
                </c:pt>
                <c:pt idx="127">
                  <c:v>38.299999999999997</c:v>
                </c:pt>
                <c:pt idx="128">
                  <c:v>38.799999999999997</c:v>
                </c:pt>
                <c:pt idx="129">
                  <c:v>39.4</c:v>
                </c:pt>
                <c:pt idx="130">
                  <c:v>39.200000000000003</c:v>
                </c:pt>
                <c:pt idx="131">
                  <c:v>42.8</c:v>
                </c:pt>
                <c:pt idx="132">
                  <c:v>46</c:v>
                </c:pt>
                <c:pt idx="133">
                  <c:v>54.4</c:v>
                </c:pt>
                <c:pt idx="134">
                  <c:v>53.9</c:v>
                </c:pt>
                <c:pt idx="135">
                  <c:v>54.2</c:v>
                </c:pt>
                <c:pt idx="136">
                  <c:v>56.1</c:v>
                </c:pt>
                <c:pt idx="137">
                  <c:v>57.5</c:v>
                </c:pt>
                <c:pt idx="138">
                  <c:v>63.6</c:v>
                </c:pt>
                <c:pt idx="139">
                  <c:v>63.1</c:v>
                </c:pt>
                <c:pt idx="140">
                  <c:v>62.5</c:v>
                </c:pt>
                <c:pt idx="141">
                  <c:v>64.400000000000006</c:v>
                </c:pt>
                <c:pt idx="142">
                  <c:v>66</c:v>
                </c:pt>
                <c:pt idx="143">
                  <c:v>69.900000000000006</c:v>
                </c:pt>
                <c:pt idx="144">
                  <c:v>60.5</c:v>
                </c:pt>
                <c:pt idx="145">
                  <c:v>61.3</c:v>
                </c:pt>
                <c:pt idx="146">
                  <c:v>58.9</c:v>
                </c:pt>
                <c:pt idx="147">
                  <c:v>61</c:v>
                </c:pt>
                <c:pt idx="148">
                  <c:v>58.6</c:v>
                </c:pt>
                <c:pt idx="149">
                  <c:v>58.1</c:v>
                </c:pt>
                <c:pt idx="150">
                  <c:v>56.1</c:v>
                </c:pt>
                <c:pt idx="151">
                  <c:v>53</c:v>
                </c:pt>
                <c:pt idx="152">
                  <c:v>50</c:v>
                </c:pt>
                <c:pt idx="153">
                  <c:v>50.8</c:v>
                </c:pt>
                <c:pt idx="154">
                  <c:v>50.3</c:v>
                </c:pt>
                <c:pt idx="155">
                  <c:v>50.6</c:v>
                </c:pt>
                <c:pt idx="156">
                  <c:v>50.3</c:v>
                </c:pt>
                <c:pt idx="157">
                  <c:v>49.9</c:v>
                </c:pt>
                <c:pt idx="158">
                  <c:v>47.8</c:v>
                </c:pt>
                <c:pt idx="159">
                  <c:v>48.2</c:v>
                </c:pt>
                <c:pt idx="160">
                  <c:v>47.1</c:v>
                </c:pt>
                <c:pt idx="161">
                  <c:v>47.8</c:v>
                </c:pt>
                <c:pt idx="162">
                  <c:v>47.9</c:v>
                </c:pt>
                <c:pt idx="163">
                  <c:v>47.7</c:v>
                </c:pt>
                <c:pt idx="164">
                  <c:v>49.9</c:v>
                </c:pt>
                <c:pt idx="165">
                  <c:v>50.9</c:v>
                </c:pt>
                <c:pt idx="166">
                  <c:v>52</c:v>
                </c:pt>
                <c:pt idx="167">
                  <c:v>50.7</c:v>
                </c:pt>
                <c:pt idx="168">
                  <c:v>51.2</c:v>
                </c:pt>
                <c:pt idx="169">
                  <c:v>51</c:v>
                </c:pt>
                <c:pt idx="170">
                  <c:v>51</c:v>
                </c:pt>
                <c:pt idx="171">
                  <c:v>49.7</c:v>
                </c:pt>
                <c:pt idx="172">
                  <c:v>53.4</c:v>
                </c:pt>
                <c:pt idx="173">
                  <c:v>50.5</c:v>
                </c:pt>
                <c:pt idx="174">
                  <c:v>48</c:v>
                </c:pt>
                <c:pt idx="175">
                  <c:v>52.6</c:v>
                </c:pt>
                <c:pt idx="176">
                  <c:v>52.4</c:v>
                </c:pt>
                <c:pt idx="177">
                  <c:v>51.2</c:v>
                </c:pt>
                <c:pt idx="178">
                  <c:v>51.2</c:v>
                </c:pt>
                <c:pt idx="179">
                  <c:v>50.5</c:v>
                </c:pt>
                <c:pt idx="180">
                  <c:v>54.9</c:v>
                </c:pt>
                <c:pt idx="181">
                  <c:v>52.6</c:v>
                </c:pt>
                <c:pt idx="182">
                  <c:v>55</c:v>
                </c:pt>
                <c:pt idx="183">
                  <c:v>55.5</c:v>
                </c:pt>
                <c:pt idx="184">
                  <c:v>57.2</c:v>
                </c:pt>
                <c:pt idx="185">
                  <c:v>57.4</c:v>
                </c:pt>
                <c:pt idx="186">
                  <c:v>57.5</c:v>
                </c:pt>
                <c:pt idx="187">
                  <c:v>59.3</c:v>
                </c:pt>
                <c:pt idx="188">
                  <c:v>60</c:v>
                </c:pt>
                <c:pt idx="189">
                  <c:v>60.7</c:v>
                </c:pt>
                <c:pt idx="190">
                  <c:v>58.8</c:v>
                </c:pt>
                <c:pt idx="191">
                  <c:v>61</c:v>
                </c:pt>
                <c:pt idx="192">
                  <c:v>57.3</c:v>
                </c:pt>
                <c:pt idx="193">
                  <c:v>55.7</c:v>
                </c:pt>
                <c:pt idx="194">
                  <c:v>54</c:v>
                </c:pt>
                <c:pt idx="195">
                  <c:v>56</c:v>
                </c:pt>
                <c:pt idx="196">
                  <c:v>55.5</c:v>
                </c:pt>
                <c:pt idx="197">
                  <c:v>59.2</c:v>
                </c:pt>
                <c:pt idx="198">
                  <c:v>57.9</c:v>
                </c:pt>
                <c:pt idx="199">
                  <c:v>55.7</c:v>
                </c:pt>
                <c:pt idx="200">
                  <c:v>54.7</c:v>
                </c:pt>
                <c:pt idx="201">
                  <c:v>56.2</c:v>
                </c:pt>
                <c:pt idx="202">
                  <c:v>55.9</c:v>
                </c:pt>
                <c:pt idx="203">
                  <c:v>57.3</c:v>
                </c:pt>
                <c:pt idx="204">
                  <c:v>53.2</c:v>
                </c:pt>
                <c:pt idx="205">
                  <c:v>53</c:v>
                </c:pt>
                <c:pt idx="206">
                  <c:v>50.4</c:v>
                </c:pt>
                <c:pt idx="207">
                  <c:v>53</c:v>
                </c:pt>
                <c:pt idx="208">
                  <c:v>49.7</c:v>
                </c:pt>
                <c:pt idx="209">
                  <c:v>48.8</c:v>
                </c:pt>
                <c:pt idx="210">
                  <c:v>46</c:v>
                </c:pt>
                <c:pt idx="211">
                  <c:v>45.2</c:v>
                </c:pt>
                <c:pt idx="212">
                  <c:v>46</c:v>
                </c:pt>
                <c:pt idx="213">
                  <c:v>47.6</c:v>
                </c:pt>
                <c:pt idx="214">
                  <c:v>46.6</c:v>
                </c:pt>
                <c:pt idx="215">
                  <c:v>48</c:v>
                </c:pt>
                <c:pt idx="216">
                  <c:v>45.2</c:v>
                </c:pt>
                <c:pt idx="217">
                  <c:v>48.3</c:v>
                </c:pt>
                <c:pt idx="218">
                  <c:v>48.8</c:v>
                </c:pt>
                <c:pt idx="219">
                  <c:v>50.2</c:v>
                </c:pt>
                <c:pt idx="220">
                  <c:v>50.7</c:v>
                </c:pt>
                <c:pt idx="221">
                  <c:v>51.1</c:v>
                </c:pt>
                <c:pt idx="222">
                  <c:v>47.4</c:v>
                </c:pt>
                <c:pt idx="223">
                  <c:v>47</c:v>
                </c:pt>
                <c:pt idx="224">
                  <c:v>44.4</c:v>
                </c:pt>
                <c:pt idx="225">
                  <c:v>43.4</c:v>
                </c:pt>
                <c:pt idx="226">
                  <c:v>41.3</c:v>
                </c:pt>
                <c:pt idx="227">
                  <c:v>40.5</c:v>
                </c:pt>
                <c:pt idx="228">
                  <c:v>37.700000000000003</c:v>
                </c:pt>
                <c:pt idx="229">
                  <c:v>38.5</c:v>
                </c:pt>
                <c:pt idx="230">
                  <c:v>40</c:v>
                </c:pt>
                <c:pt idx="231">
                  <c:v>42.1</c:v>
                </c:pt>
                <c:pt idx="232">
                  <c:v>45.4</c:v>
                </c:pt>
                <c:pt idx="233">
                  <c:v>50.9</c:v>
                </c:pt>
                <c:pt idx="234">
                  <c:v>51.8</c:v>
                </c:pt>
                <c:pt idx="235">
                  <c:v>54.8</c:v>
                </c:pt>
                <c:pt idx="236">
                  <c:v>55</c:v>
                </c:pt>
                <c:pt idx="237">
                  <c:v>53.5</c:v>
                </c:pt>
                <c:pt idx="238">
                  <c:v>50.1</c:v>
                </c:pt>
                <c:pt idx="239">
                  <c:v>47.4</c:v>
                </c:pt>
                <c:pt idx="240">
                  <c:v>47.4</c:v>
                </c:pt>
                <c:pt idx="241">
                  <c:v>52.4</c:v>
                </c:pt>
                <c:pt idx="242">
                  <c:v>54.1</c:v>
                </c:pt>
                <c:pt idx="243">
                  <c:v>51.3</c:v>
                </c:pt>
                <c:pt idx="244">
                  <c:v>56.3</c:v>
                </c:pt>
                <c:pt idx="245">
                  <c:v>52.8</c:v>
                </c:pt>
                <c:pt idx="246">
                  <c:v>54.2</c:v>
                </c:pt>
                <c:pt idx="247">
                  <c:v>53.7</c:v>
                </c:pt>
                <c:pt idx="248">
                  <c:v>49</c:v>
                </c:pt>
                <c:pt idx="249">
                  <c:v>50.6</c:v>
                </c:pt>
                <c:pt idx="250">
                  <c:v>55.1</c:v>
                </c:pt>
                <c:pt idx="251">
                  <c:v>55.4</c:v>
                </c:pt>
                <c:pt idx="252">
                  <c:v>58</c:v>
                </c:pt>
                <c:pt idx="253">
                  <c:v>55.2</c:v>
                </c:pt>
                <c:pt idx="254">
                  <c:v>53.5</c:v>
                </c:pt>
                <c:pt idx="255">
                  <c:v>50.2</c:v>
                </c:pt>
                <c:pt idx="256">
                  <c:v>51.2</c:v>
                </c:pt>
                <c:pt idx="257">
                  <c:v>49.6</c:v>
                </c:pt>
                <c:pt idx="258">
                  <c:v>50.2</c:v>
                </c:pt>
                <c:pt idx="259">
                  <c:v>50.7</c:v>
                </c:pt>
                <c:pt idx="260">
                  <c:v>50.8</c:v>
                </c:pt>
                <c:pt idx="261">
                  <c:v>53.4</c:v>
                </c:pt>
                <c:pt idx="262">
                  <c:v>53.8</c:v>
                </c:pt>
                <c:pt idx="263">
                  <c:v>55.6</c:v>
                </c:pt>
                <c:pt idx="264">
                  <c:v>56</c:v>
                </c:pt>
                <c:pt idx="265">
                  <c:v>56.5</c:v>
                </c:pt>
                <c:pt idx="266">
                  <c:v>56.9</c:v>
                </c:pt>
                <c:pt idx="267">
                  <c:v>57.4</c:v>
                </c:pt>
                <c:pt idx="268">
                  <c:v>58.2</c:v>
                </c:pt>
                <c:pt idx="269">
                  <c:v>58.8</c:v>
                </c:pt>
                <c:pt idx="270">
                  <c:v>58.5</c:v>
                </c:pt>
                <c:pt idx="271">
                  <c:v>58</c:v>
                </c:pt>
                <c:pt idx="272">
                  <c:v>59</c:v>
                </c:pt>
                <c:pt idx="273">
                  <c:v>59.4</c:v>
                </c:pt>
                <c:pt idx="274">
                  <c:v>59.2</c:v>
                </c:pt>
                <c:pt idx="275">
                  <c:v>56.1</c:v>
                </c:pt>
                <c:pt idx="276">
                  <c:v>57.4</c:v>
                </c:pt>
                <c:pt idx="277">
                  <c:v>55.1</c:v>
                </c:pt>
                <c:pt idx="278">
                  <c:v>52.1</c:v>
                </c:pt>
                <c:pt idx="279">
                  <c:v>51.5</c:v>
                </c:pt>
                <c:pt idx="280">
                  <c:v>46.7</c:v>
                </c:pt>
                <c:pt idx="281">
                  <c:v>45.9</c:v>
                </c:pt>
                <c:pt idx="282">
                  <c:v>50.7</c:v>
                </c:pt>
                <c:pt idx="283">
                  <c:v>47.1</c:v>
                </c:pt>
                <c:pt idx="284">
                  <c:v>48.1</c:v>
                </c:pt>
                <c:pt idx="285">
                  <c:v>46.7</c:v>
                </c:pt>
                <c:pt idx="286">
                  <c:v>45.9</c:v>
                </c:pt>
                <c:pt idx="287">
                  <c:v>46.2</c:v>
                </c:pt>
                <c:pt idx="288">
                  <c:v>45.4</c:v>
                </c:pt>
                <c:pt idx="289">
                  <c:v>46</c:v>
                </c:pt>
                <c:pt idx="290">
                  <c:v>47.1</c:v>
                </c:pt>
                <c:pt idx="291">
                  <c:v>49.4</c:v>
                </c:pt>
                <c:pt idx="292">
                  <c:v>49.4</c:v>
                </c:pt>
                <c:pt idx="293">
                  <c:v>53.8</c:v>
                </c:pt>
                <c:pt idx="294">
                  <c:v>49.7</c:v>
                </c:pt>
                <c:pt idx="295">
                  <c:v>51.6</c:v>
                </c:pt>
                <c:pt idx="296">
                  <c:v>51.3</c:v>
                </c:pt>
                <c:pt idx="297">
                  <c:v>50.3</c:v>
                </c:pt>
                <c:pt idx="298">
                  <c:v>52.6</c:v>
                </c:pt>
                <c:pt idx="299">
                  <c:v>54.5</c:v>
                </c:pt>
                <c:pt idx="300">
                  <c:v>53.6</c:v>
                </c:pt>
                <c:pt idx="301">
                  <c:v>53.2</c:v>
                </c:pt>
                <c:pt idx="302">
                  <c:v>54.1</c:v>
                </c:pt>
                <c:pt idx="303">
                  <c:v>53.7</c:v>
                </c:pt>
                <c:pt idx="304">
                  <c:v>56</c:v>
                </c:pt>
                <c:pt idx="305">
                  <c:v>55.4</c:v>
                </c:pt>
                <c:pt idx="306">
                  <c:v>57.7</c:v>
                </c:pt>
                <c:pt idx="307">
                  <c:v>56.2</c:v>
                </c:pt>
                <c:pt idx="308">
                  <c:v>53.9</c:v>
                </c:pt>
                <c:pt idx="309">
                  <c:v>56.4</c:v>
                </c:pt>
                <c:pt idx="310">
                  <c:v>55.4</c:v>
                </c:pt>
                <c:pt idx="311">
                  <c:v>54.4</c:v>
                </c:pt>
                <c:pt idx="312">
                  <c:v>53.5</c:v>
                </c:pt>
                <c:pt idx="313">
                  <c:v>52.9</c:v>
                </c:pt>
                <c:pt idx="314">
                  <c:v>52.9</c:v>
                </c:pt>
                <c:pt idx="315">
                  <c:v>52.2</c:v>
                </c:pt>
                <c:pt idx="316">
                  <c:v>50.9</c:v>
                </c:pt>
                <c:pt idx="317">
                  <c:v>48.9</c:v>
                </c:pt>
                <c:pt idx="318">
                  <c:v>49.2</c:v>
                </c:pt>
                <c:pt idx="319">
                  <c:v>49.3</c:v>
                </c:pt>
                <c:pt idx="320">
                  <c:v>48.7</c:v>
                </c:pt>
                <c:pt idx="321">
                  <c:v>48.7</c:v>
                </c:pt>
                <c:pt idx="322">
                  <c:v>48.2</c:v>
                </c:pt>
                <c:pt idx="323">
                  <c:v>46.8</c:v>
                </c:pt>
                <c:pt idx="324">
                  <c:v>50.6</c:v>
                </c:pt>
                <c:pt idx="325">
                  <c:v>51.7</c:v>
                </c:pt>
                <c:pt idx="326">
                  <c:v>52.4</c:v>
                </c:pt>
                <c:pt idx="327">
                  <c:v>52.3</c:v>
                </c:pt>
                <c:pt idx="328">
                  <c:v>54.3</c:v>
                </c:pt>
                <c:pt idx="329">
                  <c:v>55.8</c:v>
                </c:pt>
                <c:pt idx="330">
                  <c:v>53.6</c:v>
                </c:pt>
                <c:pt idx="331">
                  <c:v>54.8</c:v>
                </c:pt>
                <c:pt idx="332">
                  <c:v>57</c:v>
                </c:pt>
                <c:pt idx="333">
                  <c:v>57.2</c:v>
                </c:pt>
                <c:pt idx="334">
                  <c:v>58.1</c:v>
                </c:pt>
                <c:pt idx="335">
                  <c:v>57.8</c:v>
                </c:pt>
                <c:pt idx="336">
                  <c:v>56.7</c:v>
                </c:pt>
                <c:pt idx="337">
                  <c:v>55.8</c:v>
                </c:pt>
                <c:pt idx="338">
                  <c:v>54.9</c:v>
                </c:pt>
                <c:pt idx="339">
                  <c:v>54.7</c:v>
                </c:pt>
                <c:pt idx="340">
                  <c:v>53.2</c:v>
                </c:pt>
                <c:pt idx="341">
                  <c:v>51.4</c:v>
                </c:pt>
                <c:pt idx="342">
                  <c:v>52.5</c:v>
                </c:pt>
                <c:pt idx="343">
                  <c:v>49.9</c:v>
                </c:pt>
                <c:pt idx="344">
                  <c:v>49.7</c:v>
                </c:pt>
                <c:pt idx="345">
                  <c:v>48.7</c:v>
                </c:pt>
                <c:pt idx="346">
                  <c:v>48.5</c:v>
                </c:pt>
                <c:pt idx="347">
                  <c:v>43.9</c:v>
                </c:pt>
                <c:pt idx="348">
                  <c:v>41.4</c:v>
                </c:pt>
                <c:pt idx="349">
                  <c:v>41.1</c:v>
                </c:pt>
                <c:pt idx="350">
                  <c:v>42.6</c:v>
                </c:pt>
                <c:pt idx="351">
                  <c:v>43.1</c:v>
                </c:pt>
                <c:pt idx="352">
                  <c:v>41.9</c:v>
                </c:pt>
                <c:pt idx="353">
                  <c:v>43.9</c:v>
                </c:pt>
                <c:pt idx="354">
                  <c:v>44.7</c:v>
                </c:pt>
                <c:pt idx="355">
                  <c:v>48.3</c:v>
                </c:pt>
                <c:pt idx="356">
                  <c:v>47.7</c:v>
                </c:pt>
                <c:pt idx="357">
                  <c:v>40.5</c:v>
                </c:pt>
                <c:pt idx="358">
                  <c:v>45</c:v>
                </c:pt>
                <c:pt idx="359">
                  <c:v>46.7</c:v>
                </c:pt>
                <c:pt idx="360">
                  <c:v>49.1</c:v>
                </c:pt>
                <c:pt idx="361">
                  <c:v>53.2</c:v>
                </c:pt>
                <c:pt idx="362">
                  <c:v>55</c:v>
                </c:pt>
                <c:pt idx="363">
                  <c:v>54.4</c:v>
                </c:pt>
                <c:pt idx="364">
                  <c:v>55.2</c:v>
                </c:pt>
                <c:pt idx="365">
                  <c:v>55.8</c:v>
                </c:pt>
                <c:pt idx="366">
                  <c:v>51.2</c:v>
                </c:pt>
                <c:pt idx="367">
                  <c:v>50.9</c:v>
                </c:pt>
                <c:pt idx="368">
                  <c:v>51.3</c:v>
                </c:pt>
                <c:pt idx="369">
                  <c:v>50</c:v>
                </c:pt>
                <c:pt idx="370">
                  <c:v>49.2</c:v>
                </c:pt>
                <c:pt idx="371">
                  <c:v>53.1</c:v>
                </c:pt>
                <c:pt idx="372">
                  <c:v>52.8</c:v>
                </c:pt>
                <c:pt idx="373">
                  <c:v>49.9</c:v>
                </c:pt>
                <c:pt idx="374">
                  <c:v>46.4</c:v>
                </c:pt>
                <c:pt idx="375">
                  <c:v>46.5</c:v>
                </c:pt>
                <c:pt idx="376">
                  <c:v>50</c:v>
                </c:pt>
                <c:pt idx="377">
                  <c:v>50.5</c:v>
                </c:pt>
                <c:pt idx="378">
                  <c:v>52.3</c:v>
                </c:pt>
                <c:pt idx="379">
                  <c:v>55.5</c:v>
                </c:pt>
                <c:pt idx="380">
                  <c:v>54.4</c:v>
                </c:pt>
                <c:pt idx="381">
                  <c:v>57.2</c:v>
                </c:pt>
                <c:pt idx="382">
                  <c:v>60.6</c:v>
                </c:pt>
                <c:pt idx="383">
                  <c:v>63.2</c:v>
                </c:pt>
                <c:pt idx="384">
                  <c:v>62.9</c:v>
                </c:pt>
                <c:pt idx="385">
                  <c:v>62.2</c:v>
                </c:pt>
                <c:pt idx="386">
                  <c:v>62.3</c:v>
                </c:pt>
                <c:pt idx="387">
                  <c:v>63</c:v>
                </c:pt>
                <c:pt idx="388">
                  <c:v>62.9</c:v>
                </c:pt>
                <c:pt idx="389">
                  <c:v>61.5</c:v>
                </c:pt>
                <c:pt idx="390">
                  <c:v>61.5</c:v>
                </c:pt>
                <c:pt idx="391">
                  <c:v>59.6</c:v>
                </c:pt>
                <c:pt idx="392">
                  <c:v>58</c:v>
                </c:pt>
                <c:pt idx="393">
                  <c:v>56.8</c:v>
                </c:pt>
                <c:pt idx="394">
                  <c:v>56.9</c:v>
                </c:pt>
                <c:pt idx="395">
                  <c:v>58.6</c:v>
                </c:pt>
                <c:pt idx="396">
                  <c:v>56.3</c:v>
                </c:pt>
                <c:pt idx="397">
                  <c:v>55.6</c:v>
                </c:pt>
                <c:pt idx="398">
                  <c:v>55.3</c:v>
                </c:pt>
                <c:pt idx="399">
                  <c:v>53.8</c:v>
                </c:pt>
                <c:pt idx="400">
                  <c:v>51.8</c:v>
                </c:pt>
                <c:pt idx="401">
                  <c:v>54</c:v>
                </c:pt>
                <c:pt idx="402">
                  <c:v>56.4</c:v>
                </c:pt>
                <c:pt idx="403">
                  <c:v>53.5</c:v>
                </c:pt>
                <c:pt idx="404">
                  <c:v>58</c:v>
                </c:pt>
                <c:pt idx="405">
                  <c:v>58.1</c:v>
                </c:pt>
                <c:pt idx="406">
                  <c:v>57.3</c:v>
                </c:pt>
                <c:pt idx="407">
                  <c:v>55.6</c:v>
                </c:pt>
                <c:pt idx="408">
                  <c:v>54.8</c:v>
                </c:pt>
                <c:pt idx="409">
                  <c:v>56.7</c:v>
                </c:pt>
                <c:pt idx="410">
                  <c:v>55.2</c:v>
                </c:pt>
                <c:pt idx="411">
                  <c:v>57.3</c:v>
                </c:pt>
                <c:pt idx="412">
                  <c:v>54.4</c:v>
                </c:pt>
                <c:pt idx="413">
                  <c:v>53.8</c:v>
                </c:pt>
                <c:pt idx="414">
                  <c:v>54.7</c:v>
                </c:pt>
                <c:pt idx="415">
                  <c:v>54.5</c:v>
                </c:pt>
                <c:pt idx="416">
                  <c:v>52.9</c:v>
                </c:pt>
                <c:pt idx="417">
                  <c:v>51.2</c:v>
                </c:pt>
                <c:pt idx="418">
                  <c:v>49.5</c:v>
                </c:pt>
                <c:pt idx="419">
                  <c:v>51.4</c:v>
                </c:pt>
                <c:pt idx="420">
                  <c:v>49.3</c:v>
                </c:pt>
                <c:pt idx="421">
                  <c:v>52.3</c:v>
                </c:pt>
                <c:pt idx="422">
                  <c:v>50.9</c:v>
                </c:pt>
                <c:pt idx="423">
                  <c:v>54.7</c:v>
                </c:pt>
                <c:pt idx="424">
                  <c:v>55</c:v>
                </c:pt>
                <c:pt idx="425">
                  <c:v>56</c:v>
                </c:pt>
                <c:pt idx="426">
                  <c:v>53.8</c:v>
                </c:pt>
                <c:pt idx="427">
                  <c:v>52.9</c:v>
                </c:pt>
                <c:pt idx="428">
                  <c:v>52</c:v>
                </c:pt>
                <c:pt idx="429">
                  <c:v>50.9</c:v>
                </c:pt>
                <c:pt idx="430">
                  <c:v>50.8</c:v>
                </c:pt>
                <c:pt idx="431">
                  <c:v>48.4</c:v>
                </c:pt>
                <c:pt idx="432">
                  <c:v>50.7</c:v>
                </c:pt>
                <c:pt idx="433">
                  <c:v>48.3</c:v>
                </c:pt>
                <c:pt idx="434">
                  <c:v>48.6</c:v>
                </c:pt>
                <c:pt idx="435">
                  <c:v>48.6</c:v>
                </c:pt>
                <c:pt idx="436">
                  <c:v>49.6</c:v>
                </c:pt>
                <c:pt idx="437">
                  <c:v>50.2</c:v>
                </c:pt>
                <c:pt idx="438">
                  <c:v>50</c:v>
                </c:pt>
                <c:pt idx="439">
                  <c:v>49.9</c:v>
                </c:pt>
                <c:pt idx="440">
                  <c:v>43.5</c:v>
                </c:pt>
                <c:pt idx="441">
                  <c:v>38.9</c:v>
                </c:pt>
                <c:pt idx="442">
                  <c:v>36.200000000000003</c:v>
                </c:pt>
                <c:pt idx="443">
                  <c:v>32.4</c:v>
                </c:pt>
                <c:pt idx="444">
                  <c:v>35.6</c:v>
                </c:pt>
                <c:pt idx="445">
                  <c:v>35.799999999999997</c:v>
                </c:pt>
                <c:pt idx="446">
                  <c:v>36.299999999999997</c:v>
                </c:pt>
                <c:pt idx="447">
                  <c:v>40.1</c:v>
                </c:pt>
                <c:pt idx="448">
                  <c:v>42.8</c:v>
                </c:pt>
                <c:pt idx="449">
                  <c:v>44.8</c:v>
                </c:pt>
                <c:pt idx="450">
                  <c:v>48.9</c:v>
                </c:pt>
                <c:pt idx="451">
                  <c:v>52.9</c:v>
                </c:pt>
                <c:pt idx="452">
                  <c:v>52.6</c:v>
                </c:pt>
                <c:pt idx="453">
                  <c:v>55.7</c:v>
                </c:pt>
                <c:pt idx="454">
                  <c:v>53.6</c:v>
                </c:pt>
                <c:pt idx="455">
                  <c:v>55.9</c:v>
                </c:pt>
                <c:pt idx="456">
                  <c:v>58.4</c:v>
                </c:pt>
                <c:pt idx="457">
                  <c:v>56.5</c:v>
                </c:pt>
                <c:pt idx="458">
                  <c:v>59.6</c:v>
                </c:pt>
                <c:pt idx="459">
                  <c:v>60.4</c:v>
                </c:pt>
                <c:pt idx="460">
                  <c:v>59.7</c:v>
                </c:pt>
                <c:pt idx="461">
                  <c:v>56.2</c:v>
                </c:pt>
                <c:pt idx="462">
                  <c:v>55.5</c:v>
                </c:pt>
                <c:pt idx="463">
                  <c:v>56.3</c:v>
                </c:pt>
                <c:pt idx="464">
                  <c:v>54.4</c:v>
                </c:pt>
                <c:pt idx="465">
                  <c:v>56.9</c:v>
                </c:pt>
                <c:pt idx="466">
                  <c:v>56.6</c:v>
                </c:pt>
                <c:pt idx="467">
                  <c:v>57</c:v>
                </c:pt>
                <c:pt idx="468">
                  <c:v>60.8</c:v>
                </c:pt>
                <c:pt idx="469">
                  <c:v>59.8</c:v>
                </c:pt>
                <c:pt idx="470">
                  <c:v>59.7</c:v>
                </c:pt>
                <c:pt idx="471">
                  <c:v>59.7</c:v>
                </c:pt>
                <c:pt idx="472">
                  <c:v>54.2</c:v>
                </c:pt>
                <c:pt idx="473">
                  <c:v>55.8</c:v>
                </c:pt>
                <c:pt idx="474">
                  <c:v>51.4</c:v>
                </c:pt>
                <c:pt idx="475">
                  <c:v>52.5</c:v>
                </c:pt>
                <c:pt idx="476">
                  <c:v>52.5</c:v>
                </c:pt>
                <c:pt idx="477">
                  <c:v>51.8</c:v>
                </c:pt>
                <c:pt idx="478">
                  <c:v>52.2</c:v>
                </c:pt>
                <c:pt idx="479">
                  <c:v>53.1</c:v>
                </c:pt>
                <c:pt idx="480">
                  <c:v>54.1</c:v>
                </c:pt>
                <c:pt idx="481">
                  <c:v>52.4</c:v>
                </c:pt>
                <c:pt idx="482">
                  <c:v>53.4</c:v>
                </c:pt>
                <c:pt idx="483">
                  <c:v>54.8</c:v>
                </c:pt>
                <c:pt idx="484">
                  <c:v>53.5</c:v>
                </c:pt>
                <c:pt idx="485">
                  <c:v>49.7</c:v>
                </c:pt>
                <c:pt idx="486">
                  <c:v>49.8</c:v>
                </c:pt>
                <c:pt idx="487">
                  <c:v>49.6</c:v>
                </c:pt>
                <c:pt idx="488">
                  <c:v>51.5</c:v>
                </c:pt>
                <c:pt idx="489">
                  <c:v>51.7</c:v>
                </c:pt>
                <c:pt idx="490">
                  <c:v>49.5</c:v>
                </c:pt>
                <c:pt idx="491">
                  <c:v>50.7</c:v>
                </c:pt>
                <c:pt idx="492">
                  <c:v>53.1</c:v>
                </c:pt>
                <c:pt idx="493">
                  <c:v>54.2</c:v>
                </c:pt>
                <c:pt idx="494">
                  <c:v>51.3</c:v>
                </c:pt>
                <c:pt idx="495">
                  <c:v>50.7</c:v>
                </c:pt>
                <c:pt idx="496">
                  <c:v>49</c:v>
                </c:pt>
                <c:pt idx="497">
                  <c:v>50.9</c:v>
                </c:pt>
                <c:pt idx="498">
                  <c:v>55.4</c:v>
                </c:pt>
                <c:pt idx="499">
                  <c:v>55.7</c:v>
                </c:pt>
                <c:pt idx="500">
                  <c:v>56.2</c:v>
                </c:pt>
                <c:pt idx="501">
                  <c:v>56.4</c:v>
                </c:pt>
                <c:pt idx="502">
                  <c:v>57.3</c:v>
                </c:pt>
                <c:pt idx="503">
                  <c:v>56.5</c:v>
                </c:pt>
                <c:pt idx="504">
                  <c:v>51.3</c:v>
                </c:pt>
                <c:pt idx="505">
                  <c:v>53.2</c:v>
                </c:pt>
                <c:pt idx="506">
                  <c:v>53.7</c:v>
                </c:pt>
                <c:pt idx="507">
                  <c:v>55.3</c:v>
                </c:pt>
                <c:pt idx="508">
                  <c:v>55.6</c:v>
                </c:pt>
                <c:pt idx="509">
                  <c:v>55.7</c:v>
                </c:pt>
                <c:pt idx="510">
                  <c:v>56.4</c:v>
                </c:pt>
                <c:pt idx="511">
                  <c:v>58.1</c:v>
                </c:pt>
                <c:pt idx="512">
                  <c:v>56.1</c:v>
                </c:pt>
                <c:pt idx="513">
                  <c:v>57.9</c:v>
                </c:pt>
                <c:pt idx="514">
                  <c:v>57.6</c:v>
                </c:pt>
                <c:pt idx="515">
                  <c:v>55.1</c:v>
                </c:pt>
                <c:pt idx="516">
                  <c:v>53.5</c:v>
                </c:pt>
                <c:pt idx="517">
                  <c:v>52.9</c:v>
                </c:pt>
                <c:pt idx="518">
                  <c:v>51.5</c:v>
                </c:pt>
                <c:pt idx="519">
                  <c:v>51.5</c:v>
                </c:pt>
                <c:pt idx="520">
                  <c:v>52.8</c:v>
                </c:pt>
                <c:pt idx="521">
                  <c:v>53.5</c:v>
                </c:pt>
                <c:pt idx="522">
                  <c:v>52.7</c:v>
                </c:pt>
                <c:pt idx="523">
                  <c:v>51.1</c:v>
                </c:pt>
                <c:pt idx="524">
                  <c:v>50.2</c:v>
                </c:pt>
                <c:pt idx="525">
                  <c:v>50.1</c:v>
                </c:pt>
                <c:pt idx="526">
                  <c:v>48.6</c:v>
                </c:pt>
                <c:pt idx="527">
                  <c:v>48.2</c:v>
                </c:pt>
                <c:pt idx="528">
                  <c:v>48.2</c:v>
                </c:pt>
                <c:pt idx="529">
                  <c:v>49.5</c:v>
                </c:pt>
                <c:pt idx="530">
                  <c:v>51.8</c:v>
                </c:pt>
                <c:pt idx="531">
                  <c:v>50.8</c:v>
                </c:pt>
                <c:pt idx="532">
                  <c:v>51.3</c:v>
                </c:pt>
                <c:pt idx="533">
                  <c:v>53.2</c:v>
                </c:pt>
                <c:pt idx="534">
                  <c:v>52.6</c:v>
                </c:pt>
                <c:pt idx="535">
                  <c:v>49.4</c:v>
                </c:pt>
                <c:pt idx="536">
                  <c:v>51.5</c:v>
                </c:pt>
                <c:pt idx="537">
                  <c:v>51.9</c:v>
                </c:pt>
                <c:pt idx="538">
                  <c:v>53.2</c:v>
                </c:pt>
                <c:pt idx="539">
                  <c:v>54.7</c:v>
                </c:pt>
                <c:pt idx="540">
                  <c:v>56</c:v>
                </c:pt>
                <c:pt idx="541">
                  <c:v>57.7</c:v>
                </c:pt>
                <c:pt idx="542">
                  <c:v>57.2</c:v>
                </c:pt>
                <c:pt idx="543">
                  <c:v>54.8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812736"/>
        <c:axId val="107814272"/>
      </c:lineChart>
      <c:catAx>
        <c:axId val="10781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Black"/>
                <a:ea typeface="Arial Black"/>
                <a:cs typeface="Arial Black"/>
              </a:defRPr>
            </a:pPr>
            <a:endParaRPr lang="nl-NL"/>
          </a:p>
        </c:txPr>
        <c:crossAx val="107814272"/>
        <c:crosses val="autoZero"/>
        <c:auto val="0"/>
        <c:lblAlgn val="ctr"/>
        <c:lblOffset val="100"/>
        <c:tickLblSkip val="24"/>
        <c:tickMarkSkip val="1"/>
        <c:noMultiLvlLbl val="0"/>
      </c:catAx>
      <c:valAx>
        <c:axId val="107814272"/>
        <c:scaling>
          <c:orientation val="minMax"/>
          <c:max val="70"/>
          <c:min val="3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Black"/>
                <a:ea typeface="Arial Black"/>
                <a:cs typeface="Arial Black"/>
              </a:defRPr>
            </a:pPr>
            <a:endParaRPr lang="nl-NL"/>
          </a:p>
        </c:txPr>
        <c:crossAx val="107812736"/>
        <c:crosses val="autoZero"/>
        <c:crossBetween val="between"/>
      </c:valAx>
      <c:spPr>
        <a:noFill/>
        <a:ln w="12700">
          <a:solidFill>
            <a:srgbClr val="FFFFFF"/>
          </a:solidFill>
          <a:prstDash val="solid"/>
        </a:ln>
      </c:spPr>
    </c:plotArea>
    <c:plotVisOnly val="0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 Black"/>
          <a:ea typeface="Arial Black"/>
          <a:cs typeface="Arial Black"/>
        </a:defRPr>
      </a:pPr>
      <a:endParaRPr lang="nl-NL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Helv"/>
                <a:ea typeface="Helv"/>
                <a:cs typeface="Helv"/>
              </a:defRPr>
            </a:pPr>
            <a:r>
              <a:rPr lang="nl-NL"/>
              <a:t>IFO GESCHAFTSKLIMA INDEX</a:t>
            </a:r>
          </a:p>
        </c:rich>
      </c:tx>
      <c:layout>
        <c:manualLayout>
          <c:xMode val="edge"/>
          <c:yMode val="edge"/>
          <c:x val="0.34436405104534346"/>
          <c:y val="2.033902716749207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3081695966907964E-2"/>
          <c:y val="0.19322033898305085"/>
          <c:w val="0.92657704239917271"/>
          <c:h val="0.7423728813559321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3333CC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IFO!$A$128:$A$450</c:f>
              <c:strCache>
                <c:ptCount val="313"/>
                <c:pt idx="0">
                  <c:v>91 </c:v>
                </c:pt>
                <c:pt idx="11">
                  <c:v>92 </c:v>
                </c:pt>
                <c:pt idx="12">
                  <c:v>92 </c:v>
                </c:pt>
                <c:pt idx="23">
                  <c:v>93 </c:v>
                </c:pt>
                <c:pt idx="24">
                  <c:v>93 </c:v>
                </c:pt>
                <c:pt idx="35">
                  <c:v>94 </c:v>
                </c:pt>
                <c:pt idx="36">
                  <c:v>94 </c:v>
                </c:pt>
                <c:pt idx="47">
                  <c:v>95 </c:v>
                </c:pt>
                <c:pt idx="48">
                  <c:v>95 </c:v>
                </c:pt>
                <c:pt idx="59">
                  <c:v>96 </c:v>
                </c:pt>
                <c:pt idx="60">
                  <c:v>96 </c:v>
                </c:pt>
                <c:pt idx="71">
                  <c:v>97 </c:v>
                </c:pt>
                <c:pt idx="72">
                  <c:v>97 </c:v>
                </c:pt>
                <c:pt idx="83">
                  <c:v>98 </c:v>
                </c:pt>
                <c:pt idx="84">
                  <c:v>98 </c:v>
                </c:pt>
                <c:pt idx="95">
                  <c:v>99 </c:v>
                </c:pt>
                <c:pt idx="96">
                  <c:v>99 </c:v>
                </c:pt>
                <c:pt idx="107">
                  <c:v>00</c:v>
                </c:pt>
                <c:pt idx="108">
                  <c:v>00</c:v>
                </c:pt>
                <c:pt idx="109">
                  <c:v>00</c:v>
                </c:pt>
                <c:pt idx="119">
                  <c:v>01</c:v>
                </c:pt>
                <c:pt idx="120">
                  <c:v>01</c:v>
                </c:pt>
                <c:pt idx="121">
                  <c:v>01</c:v>
                </c:pt>
                <c:pt idx="131">
                  <c:v>02</c:v>
                </c:pt>
                <c:pt idx="132">
                  <c:v>02</c:v>
                </c:pt>
                <c:pt idx="133">
                  <c:v>02</c:v>
                </c:pt>
                <c:pt idx="143">
                  <c:v>03</c:v>
                </c:pt>
                <c:pt idx="144">
                  <c:v>03</c:v>
                </c:pt>
                <c:pt idx="145">
                  <c:v>03</c:v>
                </c:pt>
                <c:pt idx="155">
                  <c:v>04</c:v>
                </c:pt>
                <c:pt idx="156">
                  <c:v>04</c:v>
                </c:pt>
                <c:pt idx="167">
                  <c:v>05</c:v>
                </c:pt>
                <c:pt idx="168">
                  <c:v>05</c:v>
                </c:pt>
                <c:pt idx="179">
                  <c:v>06</c:v>
                </c:pt>
                <c:pt idx="180">
                  <c:v>06</c:v>
                </c:pt>
                <c:pt idx="191">
                  <c:v>07</c:v>
                </c:pt>
                <c:pt idx="192">
                  <c:v>07</c:v>
                </c:pt>
                <c:pt idx="203">
                  <c:v>08</c:v>
                </c:pt>
                <c:pt idx="204">
                  <c:v>08</c:v>
                </c:pt>
                <c:pt idx="215">
                  <c:v>09</c:v>
                </c:pt>
                <c:pt idx="216">
                  <c:v>09</c:v>
                </c:pt>
                <c:pt idx="227">
                  <c:v>10</c:v>
                </c:pt>
                <c:pt idx="228">
                  <c:v>10</c:v>
                </c:pt>
                <c:pt idx="239">
                  <c:v>11</c:v>
                </c:pt>
                <c:pt idx="240">
                  <c:v>11</c:v>
                </c:pt>
                <c:pt idx="251">
                  <c:v>12</c:v>
                </c:pt>
                <c:pt idx="252">
                  <c:v>12</c:v>
                </c:pt>
                <c:pt idx="263">
                  <c:v>13</c:v>
                </c:pt>
                <c:pt idx="264">
                  <c:v>13</c:v>
                </c:pt>
                <c:pt idx="275">
                  <c:v>14</c:v>
                </c:pt>
                <c:pt idx="276">
                  <c:v>14</c:v>
                </c:pt>
                <c:pt idx="287">
                  <c:v>15</c:v>
                </c:pt>
                <c:pt idx="288">
                  <c:v>15</c:v>
                </c:pt>
                <c:pt idx="299">
                  <c:v>16</c:v>
                </c:pt>
                <c:pt idx="300">
                  <c:v>16</c:v>
                </c:pt>
                <c:pt idx="311">
                  <c:v>17</c:v>
                </c:pt>
                <c:pt idx="312">
                  <c:v>17</c:v>
                </c:pt>
              </c:strCache>
            </c:strRef>
          </c:cat>
          <c:val>
            <c:numRef>
              <c:f>IFO!$C$128:$C$450</c:f>
              <c:numCache>
                <c:formatCode>General_)</c:formatCode>
                <c:ptCount val="323"/>
                <c:pt idx="0">
                  <c:v>109.6</c:v>
                </c:pt>
                <c:pt idx="1">
                  <c:v>108.2</c:v>
                </c:pt>
                <c:pt idx="2">
                  <c:v>108.4</c:v>
                </c:pt>
                <c:pt idx="3">
                  <c:v>107.2</c:v>
                </c:pt>
                <c:pt idx="4">
                  <c:v>107.1</c:v>
                </c:pt>
                <c:pt idx="5">
                  <c:v>106.4</c:v>
                </c:pt>
                <c:pt idx="6">
                  <c:v>105.4</c:v>
                </c:pt>
                <c:pt idx="7">
                  <c:v>105.1</c:v>
                </c:pt>
                <c:pt idx="8">
                  <c:v>106.3</c:v>
                </c:pt>
                <c:pt idx="9">
                  <c:v>104.8</c:v>
                </c:pt>
                <c:pt idx="10">
                  <c:v>103.5</c:v>
                </c:pt>
                <c:pt idx="11">
                  <c:v>103.2</c:v>
                </c:pt>
                <c:pt idx="12">
                  <c:v>101.5</c:v>
                </c:pt>
                <c:pt idx="13">
                  <c:v>100.6</c:v>
                </c:pt>
                <c:pt idx="14">
                  <c:v>99.7</c:v>
                </c:pt>
                <c:pt idx="15">
                  <c:v>99.6</c:v>
                </c:pt>
                <c:pt idx="16">
                  <c:v>99.4</c:v>
                </c:pt>
                <c:pt idx="17">
                  <c:v>98.3</c:v>
                </c:pt>
                <c:pt idx="18">
                  <c:v>94.8</c:v>
                </c:pt>
                <c:pt idx="19">
                  <c:v>93.8</c:v>
                </c:pt>
                <c:pt idx="20">
                  <c:v>90.8</c:v>
                </c:pt>
                <c:pt idx="21">
                  <c:v>88</c:v>
                </c:pt>
                <c:pt idx="22">
                  <c:v>89.1</c:v>
                </c:pt>
                <c:pt idx="23">
                  <c:v>88.3</c:v>
                </c:pt>
                <c:pt idx="24">
                  <c:v>86.7</c:v>
                </c:pt>
                <c:pt idx="25">
                  <c:v>89.1</c:v>
                </c:pt>
                <c:pt idx="26">
                  <c:v>87.9</c:v>
                </c:pt>
                <c:pt idx="27">
                  <c:v>87.5</c:v>
                </c:pt>
                <c:pt idx="28">
                  <c:v>89.5</c:v>
                </c:pt>
                <c:pt idx="29">
                  <c:v>89.8</c:v>
                </c:pt>
                <c:pt idx="30">
                  <c:v>92</c:v>
                </c:pt>
                <c:pt idx="31">
                  <c:v>91</c:v>
                </c:pt>
                <c:pt idx="32">
                  <c:v>91.3</c:v>
                </c:pt>
                <c:pt idx="33">
                  <c:v>91.7</c:v>
                </c:pt>
                <c:pt idx="34">
                  <c:v>93</c:v>
                </c:pt>
                <c:pt idx="35">
                  <c:v>93.1</c:v>
                </c:pt>
                <c:pt idx="36">
                  <c:v>95.8</c:v>
                </c:pt>
                <c:pt idx="37">
                  <c:v>97.4</c:v>
                </c:pt>
                <c:pt idx="38">
                  <c:v>98.6</c:v>
                </c:pt>
                <c:pt idx="39">
                  <c:v>99.9</c:v>
                </c:pt>
                <c:pt idx="40">
                  <c:v>102</c:v>
                </c:pt>
                <c:pt idx="41">
                  <c:v>100.9</c:v>
                </c:pt>
                <c:pt idx="42">
                  <c:v>102.3</c:v>
                </c:pt>
                <c:pt idx="43">
                  <c:v>104.2</c:v>
                </c:pt>
                <c:pt idx="44">
                  <c:v>104.9</c:v>
                </c:pt>
                <c:pt idx="45">
                  <c:v>104.8</c:v>
                </c:pt>
                <c:pt idx="46">
                  <c:v>104.5</c:v>
                </c:pt>
                <c:pt idx="47">
                  <c:v>104.8</c:v>
                </c:pt>
                <c:pt idx="48">
                  <c:v>104.4</c:v>
                </c:pt>
                <c:pt idx="49">
                  <c:v>102.5</c:v>
                </c:pt>
                <c:pt idx="50">
                  <c:v>100.7</c:v>
                </c:pt>
                <c:pt idx="51">
                  <c:v>101.3</c:v>
                </c:pt>
                <c:pt idx="52">
                  <c:v>100.1</c:v>
                </c:pt>
                <c:pt idx="53">
                  <c:v>98.2</c:v>
                </c:pt>
                <c:pt idx="54">
                  <c:v>98.2</c:v>
                </c:pt>
                <c:pt idx="55">
                  <c:v>98.1</c:v>
                </c:pt>
                <c:pt idx="56">
                  <c:v>97</c:v>
                </c:pt>
                <c:pt idx="57">
                  <c:v>96.6</c:v>
                </c:pt>
                <c:pt idx="58">
                  <c:v>95.7</c:v>
                </c:pt>
                <c:pt idx="59">
                  <c:v>96.1</c:v>
                </c:pt>
                <c:pt idx="60">
                  <c:v>94.9</c:v>
                </c:pt>
                <c:pt idx="61">
                  <c:v>93</c:v>
                </c:pt>
                <c:pt idx="62">
                  <c:v>93.9</c:v>
                </c:pt>
                <c:pt idx="63">
                  <c:v>93.3</c:v>
                </c:pt>
                <c:pt idx="64">
                  <c:v>92.8</c:v>
                </c:pt>
                <c:pt idx="65">
                  <c:v>95.9</c:v>
                </c:pt>
                <c:pt idx="66">
                  <c:v>95.8</c:v>
                </c:pt>
                <c:pt idx="67">
                  <c:v>97.3</c:v>
                </c:pt>
                <c:pt idx="68">
                  <c:v>98.2</c:v>
                </c:pt>
                <c:pt idx="69">
                  <c:v>96.8</c:v>
                </c:pt>
                <c:pt idx="70">
                  <c:v>97</c:v>
                </c:pt>
                <c:pt idx="71">
                  <c:v>99</c:v>
                </c:pt>
                <c:pt idx="72">
                  <c:v>98.5</c:v>
                </c:pt>
                <c:pt idx="73">
                  <c:v>97.9</c:v>
                </c:pt>
                <c:pt idx="74">
                  <c:v>99.9</c:v>
                </c:pt>
                <c:pt idx="75">
                  <c:v>100</c:v>
                </c:pt>
                <c:pt idx="76">
                  <c:v>100.4</c:v>
                </c:pt>
                <c:pt idx="77">
                  <c:v>102.2</c:v>
                </c:pt>
                <c:pt idx="78">
                  <c:v>101.8</c:v>
                </c:pt>
                <c:pt idx="79">
                  <c:v>103.9</c:v>
                </c:pt>
                <c:pt idx="80">
                  <c:v>104.4</c:v>
                </c:pt>
                <c:pt idx="81">
                  <c:v>103.6</c:v>
                </c:pt>
                <c:pt idx="82">
                  <c:v>104.4</c:v>
                </c:pt>
                <c:pt idx="83">
                  <c:v>103.3</c:v>
                </c:pt>
                <c:pt idx="84">
                  <c:v>103.4</c:v>
                </c:pt>
                <c:pt idx="85">
                  <c:v>104.5</c:v>
                </c:pt>
                <c:pt idx="86">
                  <c:v>104.2</c:v>
                </c:pt>
                <c:pt idx="87">
                  <c:v>104</c:v>
                </c:pt>
                <c:pt idx="88">
                  <c:v>103.8</c:v>
                </c:pt>
                <c:pt idx="89">
                  <c:v>104.3</c:v>
                </c:pt>
                <c:pt idx="90">
                  <c:v>102.8</c:v>
                </c:pt>
                <c:pt idx="91">
                  <c:v>100.7</c:v>
                </c:pt>
                <c:pt idx="92">
                  <c:v>99.5</c:v>
                </c:pt>
                <c:pt idx="93">
                  <c:v>99.1</c:v>
                </c:pt>
                <c:pt idx="94">
                  <c:v>98.9</c:v>
                </c:pt>
                <c:pt idx="95">
                  <c:v>97.8</c:v>
                </c:pt>
                <c:pt idx="96">
                  <c:v>96.6</c:v>
                </c:pt>
                <c:pt idx="97">
                  <c:v>97.6</c:v>
                </c:pt>
                <c:pt idx="98">
                  <c:v>96.9</c:v>
                </c:pt>
                <c:pt idx="99">
                  <c:v>97.3</c:v>
                </c:pt>
                <c:pt idx="100">
                  <c:v>98.9</c:v>
                </c:pt>
                <c:pt idx="101">
                  <c:v>99.4</c:v>
                </c:pt>
                <c:pt idx="102">
                  <c:v>100.8</c:v>
                </c:pt>
                <c:pt idx="103">
                  <c:v>102.3</c:v>
                </c:pt>
                <c:pt idx="104">
                  <c:v>102.3</c:v>
                </c:pt>
                <c:pt idx="105">
                  <c:v>104.2</c:v>
                </c:pt>
                <c:pt idx="106">
                  <c:v>104.2</c:v>
                </c:pt>
                <c:pt idx="107">
                  <c:v>104.1</c:v>
                </c:pt>
                <c:pt idx="108">
                  <c:v>105.6</c:v>
                </c:pt>
                <c:pt idx="109">
                  <c:v>105.2</c:v>
                </c:pt>
                <c:pt idx="110">
                  <c:v>105.9</c:v>
                </c:pt>
                <c:pt idx="111">
                  <c:v>106.4</c:v>
                </c:pt>
                <c:pt idx="112">
                  <c:v>104.8</c:v>
                </c:pt>
                <c:pt idx="113">
                  <c:v>104.6</c:v>
                </c:pt>
                <c:pt idx="114">
                  <c:v>105</c:v>
                </c:pt>
                <c:pt idx="115">
                  <c:v>104</c:v>
                </c:pt>
                <c:pt idx="116">
                  <c:v>104.2</c:v>
                </c:pt>
                <c:pt idx="117">
                  <c:v>103.4</c:v>
                </c:pt>
                <c:pt idx="118">
                  <c:v>102.5</c:v>
                </c:pt>
                <c:pt idx="119">
                  <c:v>103.2</c:v>
                </c:pt>
                <c:pt idx="120">
                  <c:v>101.4</c:v>
                </c:pt>
                <c:pt idx="121">
                  <c:v>100.6</c:v>
                </c:pt>
                <c:pt idx="122">
                  <c:v>98.4</c:v>
                </c:pt>
                <c:pt idx="123">
                  <c:v>97.4</c:v>
                </c:pt>
                <c:pt idx="124">
                  <c:v>95.5</c:v>
                </c:pt>
                <c:pt idx="125">
                  <c:v>96</c:v>
                </c:pt>
                <c:pt idx="126">
                  <c:v>95.8</c:v>
                </c:pt>
                <c:pt idx="127">
                  <c:v>91.6</c:v>
                </c:pt>
                <c:pt idx="128">
                  <c:v>91.3</c:v>
                </c:pt>
                <c:pt idx="129">
                  <c:v>91.6</c:v>
                </c:pt>
                <c:pt idx="130">
                  <c:v>91.7</c:v>
                </c:pt>
                <c:pt idx="131">
                  <c:v>91.2</c:v>
                </c:pt>
                <c:pt idx="132">
                  <c:v>93.6</c:v>
                </c:pt>
                <c:pt idx="133">
                  <c:v>95.7</c:v>
                </c:pt>
                <c:pt idx="134">
                  <c:v>94.9</c:v>
                </c:pt>
                <c:pt idx="135">
                  <c:v>96.3</c:v>
                </c:pt>
                <c:pt idx="136">
                  <c:v>95.3</c:v>
                </c:pt>
                <c:pt idx="137">
                  <c:v>94</c:v>
                </c:pt>
                <c:pt idx="138">
                  <c:v>94.2</c:v>
                </c:pt>
                <c:pt idx="139">
                  <c:v>93.5</c:v>
                </c:pt>
                <c:pt idx="140">
                  <c:v>93.2</c:v>
                </c:pt>
                <c:pt idx="141">
                  <c:v>91.7</c:v>
                </c:pt>
                <c:pt idx="142">
                  <c:v>91.8</c:v>
                </c:pt>
                <c:pt idx="143">
                  <c:v>91.6</c:v>
                </c:pt>
                <c:pt idx="144">
                  <c:v>93.3</c:v>
                </c:pt>
                <c:pt idx="145">
                  <c:v>92.5</c:v>
                </c:pt>
                <c:pt idx="146">
                  <c:v>92.3</c:v>
                </c:pt>
                <c:pt idx="147">
                  <c:v>92.8</c:v>
                </c:pt>
                <c:pt idx="148">
                  <c:v>94.1</c:v>
                </c:pt>
                <c:pt idx="149">
                  <c:v>94.9</c:v>
                </c:pt>
                <c:pt idx="150">
                  <c:v>96.8</c:v>
                </c:pt>
                <c:pt idx="151">
                  <c:v>96.9</c:v>
                </c:pt>
                <c:pt idx="152">
                  <c:v>99.5</c:v>
                </c:pt>
                <c:pt idx="153">
                  <c:v>100.9</c:v>
                </c:pt>
                <c:pt idx="154">
                  <c:v>101.1</c:v>
                </c:pt>
                <c:pt idx="155">
                  <c:v>102.1</c:v>
                </c:pt>
                <c:pt idx="156">
                  <c:v>100.3</c:v>
                </c:pt>
                <c:pt idx="157">
                  <c:v>99.1</c:v>
                </c:pt>
                <c:pt idx="158">
                  <c:v>100</c:v>
                </c:pt>
                <c:pt idx="159">
                  <c:v>99.2</c:v>
                </c:pt>
                <c:pt idx="160">
                  <c:v>98.8</c:v>
                </c:pt>
                <c:pt idx="161">
                  <c:v>99.9</c:v>
                </c:pt>
                <c:pt idx="162">
                  <c:v>99.8</c:v>
                </c:pt>
                <c:pt idx="163">
                  <c:v>99.9</c:v>
                </c:pt>
                <c:pt idx="164">
                  <c:v>99.8</c:v>
                </c:pt>
                <c:pt idx="165">
                  <c:v>100.2</c:v>
                </c:pt>
                <c:pt idx="166">
                  <c:v>101</c:v>
                </c:pt>
                <c:pt idx="167">
                  <c:v>100.7</c:v>
                </c:pt>
                <c:pt idx="168">
                  <c:v>99.8</c:v>
                </c:pt>
                <c:pt idx="169">
                  <c:v>98.3</c:v>
                </c:pt>
                <c:pt idx="170">
                  <c:v>97.5</c:v>
                </c:pt>
                <c:pt idx="171">
                  <c:v>97</c:v>
                </c:pt>
                <c:pt idx="172">
                  <c:v>97.5</c:v>
                </c:pt>
                <c:pt idx="173">
                  <c:v>99.5</c:v>
                </c:pt>
                <c:pt idx="174">
                  <c:v>99.4</c:v>
                </c:pt>
                <c:pt idx="175">
                  <c:v>101</c:v>
                </c:pt>
                <c:pt idx="176">
                  <c:v>102.8</c:v>
                </c:pt>
                <c:pt idx="177">
                  <c:v>102</c:v>
                </c:pt>
                <c:pt idx="178">
                  <c:v>104.4</c:v>
                </c:pt>
                <c:pt idx="179">
                  <c:v>106.3</c:v>
                </c:pt>
                <c:pt idx="180">
                  <c:v>108</c:v>
                </c:pt>
                <c:pt idx="181">
                  <c:v>109.5</c:v>
                </c:pt>
                <c:pt idx="182">
                  <c:v>110</c:v>
                </c:pt>
                <c:pt idx="183">
                  <c:v>109.7</c:v>
                </c:pt>
                <c:pt idx="184">
                  <c:v>110.6</c:v>
                </c:pt>
                <c:pt idx="185">
                  <c:v>109.7</c:v>
                </c:pt>
                <c:pt idx="186">
                  <c:v>109.1</c:v>
                </c:pt>
                <c:pt idx="187">
                  <c:v>109</c:v>
                </c:pt>
                <c:pt idx="188">
                  <c:v>109.7</c:v>
                </c:pt>
                <c:pt idx="189">
                  <c:v>111.6</c:v>
                </c:pt>
                <c:pt idx="190">
                  <c:v>113.6</c:v>
                </c:pt>
                <c:pt idx="191">
                  <c:v>112.7</c:v>
                </c:pt>
                <c:pt idx="192">
                  <c:v>111.4</c:v>
                </c:pt>
                <c:pt idx="193">
                  <c:v>112.1</c:v>
                </c:pt>
                <c:pt idx="194">
                  <c:v>113.4</c:v>
                </c:pt>
                <c:pt idx="195">
                  <c:v>113.1</c:v>
                </c:pt>
                <c:pt idx="196">
                  <c:v>111.4</c:v>
                </c:pt>
                <c:pt idx="197">
                  <c:v>111.6</c:v>
                </c:pt>
                <c:pt idx="198">
                  <c:v>110.5</c:v>
                </c:pt>
                <c:pt idx="199">
                  <c:v>109.4</c:v>
                </c:pt>
                <c:pt idx="200">
                  <c:v>108.6</c:v>
                </c:pt>
                <c:pt idx="201">
                  <c:v>109.1</c:v>
                </c:pt>
                <c:pt idx="202">
                  <c:v>108.1</c:v>
                </c:pt>
                <c:pt idx="203">
                  <c:v>108.4</c:v>
                </c:pt>
                <c:pt idx="204">
                  <c:v>108</c:v>
                </c:pt>
                <c:pt idx="205">
                  <c:v>108.7</c:v>
                </c:pt>
                <c:pt idx="206">
                  <c:v>106.7</c:v>
                </c:pt>
                <c:pt idx="207">
                  <c:v>107.6</c:v>
                </c:pt>
                <c:pt idx="208">
                  <c:v>105.4</c:v>
                </c:pt>
                <c:pt idx="209">
                  <c:v>100.8</c:v>
                </c:pt>
                <c:pt idx="210">
                  <c:v>99</c:v>
                </c:pt>
                <c:pt idx="211">
                  <c:v>96.1</c:v>
                </c:pt>
                <c:pt idx="212">
                  <c:v>92.8</c:v>
                </c:pt>
                <c:pt idx="213">
                  <c:v>87.9</c:v>
                </c:pt>
                <c:pt idx="214">
                  <c:v>84.6</c:v>
                </c:pt>
                <c:pt idx="215">
                  <c:v>85.4</c:v>
                </c:pt>
                <c:pt idx="216">
                  <c:v>85.7</c:v>
                </c:pt>
                <c:pt idx="217">
                  <c:v>84.9</c:v>
                </c:pt>
                <c:pt idx="218">
                  <c:v>86.6</c:v>
                </c:pt>
                <c:pt idx="219">
                  <c:v>87.3</c:v>
                </c:pt>
                <c:pt idx="220">
                  <c:v>89.1</c:v>
                </c:pt>
                <c:pt idx="221">
                  <c:v>91.3</c:v>
                </c:pt>
                <c:pt idx="222">
                  <c:v>94.4</c:v>
                </c:pt>
                <c:pt idx="223">
                  <c:v>94.4</c:v>
                </c:pt>
                <c:pt idx="224">
                  <c:v>94.9</c:v>
                </c:pt>
                <c:pt idx="225">
                  <c:v>97.1</c:v>
                </c:pt>
                <c:pt idx="226">
                  <c:v>97.6</c:v>
                </c:pt>
                <c:pt idx="227">
                  <c:v>99.4</c:v>
                </c:pt>
                <c:pt idx="228">
                  <c:v>99.8</c:v>
                </c:pt>
                <c:pt idx="229">
                  <c:v>102.3</c:v>
                </c:pt>
                <c:pt idx="230">
                  <c:v>106.1</c:v>
                </c:pt>
                <c:pt idx="231">
                  <c:v>106.1</c:v>
                </c:pt>
                <c:pt idx="232">
                  <c:v>106.4</c:v>
                </c:pt>
                <c:pt idx="233">
                  <c:v>110.9</c:v>
                </c:pt>
                <c:pt idx="234">
                  <c:v>111.3</c:v>
                </c:pt>
                <c:pt idx="235">
                  <c:v>111.2</c:v>
                </c:pt>
                <c:pt idx="236">
                  <c:v>112.1</c:v>
                </c:pt>
                <c:pt idx="237">
                  <c:v>113.5</c:v>
                </c:pt>
                <c:pt idx="238">
                  <c:v>114.4</c:v>
                </c:pt>
                <c:pt idx="239">
                  <c:v>114</c:v>
                </c:pt>
                <c:pt idx="240">
                  <c:v>115.2</c:v>
                </c:pt>
                <c:pt idx="241">
                  <c:v>114.8</c:v>
                </c:pt>
                <c:pt idx="242">
                  <c:v>114</c:v>
                </c:pt>
                <c:pt idx="243">
                  <c:v>114.1</c:v>
                </c:pt>
                <c:pt idx="244">
                  <c:v>114.3</c:v>
                </c:pt>
                <c:pt idx="245">
                  <c:v>112.9</c:v>
                </c:pt>
                <c:pt idx="246">
                  <c:v>108.6</c:v>
                </c:pt>
                <c:pt idx="247">
                  <c:v>107.5</c:v>
                </c:pt>
                <c:pt idx="248">
                  <c:v>106.5</c:v>
                </c:pt>
                <c:pt idx="249">
                  <c:v>106.8</c:v>
                </c:pt>
                <c:pt idx="250">
                  <c:v>107.3</c:v>
                </c:pt>
                <c:pt idx="251">
                  <c:v>108.4</c:v>
                </c:pt>
                <c:pt idx="252">
                  <c:v>109.6</c:v>
                </c:pt>
                <c:pt idx="253">
                  <c:v>109.8</c:v>
                </c:pt>
                <c:pt idx="254">
                  <c:v>109.8</c:v>
                </c:pt>
                <c:pt idx="255">
                  <c:v>106.8</c:v>
                </c:pt>
                <c:pt idx="256">
                  <c:v>105.1</c:v>
                </c:pt>
                <c:pt idx="257">
                  <c:v>103.2</c:v>
                </c:pt>
                <c:pt idx="258">
                  <c:v>102.3</c:v>
                </c:pt>
                <c:pt idx="259">
                  <c:v>101.4</c:v>
                </c:pt>
                <c:pt idx="260">
                  <c:v>100.1</c:v>
                </c:pt>
                <c:pt idx="261">
                  <c:v>101.5</c:v>
                </c:pt>
                <c:pt idx="262">
                  <c:v>102.5</c:v>
                </c:pt>
                <c:pt idx="263">
                  <c:v>104.2</c:v>
                </c:pt>
                <c:pt idx="264">
                  <c:v>107.5</c:v>
                </c:pt>
                <c:pt idx="265">
                  <c:v>106.7</c:v>
                </c:pt>
                <c:pt idx="266">
                  <c:v>104.3</c:v>
                </c:pt>
                <c:pt idx="267">
                  <c:v>105.7</c:v>
                </c:pt>
                <c:pt idx="268">
                  <c:v>105.9</c:v>
                </c:pt>
                <c:pt idx="269">
                  <c:v>106.1</c:v>
                </c:pt>
                <c:pt idx="270">
                  <c:v>107.6</c:v>
                </c:pt>
                <c:pt idx="271">
                  <c:v>107.8</c:v>
                </c:pt>
                <c:pt idx="272">
                  <c:v>107.5</c:v>
                </c:pt>
                <c:pt idx="273">
                  <c:v>109.4</c:v>
                </c:pt>
                <c:pt idx="274">
                  <c:v>109.5</c:v>
                </c:pt>
                <c:pt idx="275">
                  <c:v>110.6</c:v>
                </c:pt>
                <c:pt idx="276">
                  <c:v>111.3</c:v>
                </c:pt>
                <c:pt idx="277">
                  <c:v>110.7</c:v>
                </c:pt>
                <c:pt idx="278">
                  <c:v>110.6</c:v>
                </c:pt>
                <c:pt idx="279">
                  <c:v>110.1</c:v>
                </c:pt>
                <c:pt idx="280">
                  <c:v>109.4</c:v>
                </c:pt>
                <c:pt idx="281">
                  <c:v>108.1</c:v>
                </c:pt>
                <c:pt idx="282">
                  <c:v>106.5</c:v>
                </c:pt>
                <c:pt idx="283">
                  <c:v>105.5</c:v>
                </c:pt>
                <c:pt idx="284">
                  <c:v>103.5</c:v>
                </c:pt>
                <c:pt idx="285">
                  <c:v>104.7</c:v>
                </c:pt>
                <c:pt idx="286">
                  <c:v>105.5</c:v>
                </c:pt>
                <c:pt idx="287">
                  <c:v>106.7</c:v>
                </c:pt>
                <c:pt idx="288">
                  <c:v>106.8</c:v>
                </c:pt>
                <c:pt idx="289">
                  <c:v>107.8</c:v>
                </c:pt>
                <c:pt idx="290">
                  <c:v>108.7</c:v>
                </c:pt>
                <c:pt idx="291">
                  <c:v>108.4</c:v>
                </c:pt>
                <c:pt idx="292">
                  <c:v>107.7</c:v>
                </c:pt>
                <c:pt idx="293">
                  <c:v>108.2</c:v>
                </c:pt>
                <c:pt idx="294">
                  <c:v>108.5</c:v>
                </c:pt>
                <c:pt idx="295">
                  <c:v>108.6</c:v>
                </c:pt>
                <c:pt idx="296">
                  <c:v>108.2</c:v>
                </c:pt>
                <c:pt idx="297">
                  <c:v>109.1</c:v>
                </c:pt>
                <c:pt idx="298">
                  <c:v>108.6</c:v>
                </c:pt>
                <c:pt idx="299">
                  <c:v>107.3</c:v>
                </c:pt>
                <c:pt idx="300">
                  <c:v>105.7</c:v>
                </c:pt>
                <c:pt idx="301">
                  <c:v>107.1</c:v>
                </c:pt>
                <c:pt idx="302">
                  <c:v>106.9</c:v>
                </c:pt>
                <c:pt idx="303">
                  <c:v>107.7</c:v>
                </c:pt>
                <c:pt idx="304">
                  <c:v>108.9</c:v>
                </c:pt>
                <c:pt idx="305">
                  <c:v>108.6</c:v>
                </c:pt>
                <c:pt idx="306">
                  <c:v>108.6</c:v>
                </c:pt>
                <c:pt idx="307">
                  <c:v>109.6</c:v>
                </c:pt>
                <c:pt idx="308">
                  <c:v>110.5</c:v>
                </c:pt>
                <c:pt idx="309">
                  <c:v>110.4</c:v>
                </c:pt>
                <c:pt idx="310">
                  <c:v>111</c:v>
                </c:pt>
                <c:pt idx="311">
                  <c:v>109.9</c:v>
                </c:pt>
                <c:pt idx="312">
                  <c:v>111.1</c:v>
                </c:pt>
                <c:pt idx="313">
                  <c:v>112.2</c:v>
                </c:pt>
                <c:pt idx="314">
                  <c:v>113</c:v>
                </c:pt>
                <c:pt idx="315">
                  <c:v>114.6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855872"/>
        <c:axId val="107857792"/>
      </c:lineChart>
      <c:catAx>
        <c:axId val="1078558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endParaRPr lang="nl-NL"/>
          </a:p>
        </c:txPr>
        <c:crossAx val="107857792"/>
        <c:crosses val="autoZero"/>
        <c:auto val="0"/>
        <c:lblAlgn val="ctr"/>
        <c:lblOffset val="100"/>
        <c:tickLblSkip val="12"/>
        <c:tickMarkSkip val="1"/>
        <c:noMultiLvlLbl val="0"/>
      </c:catAx>
      <c:valAx>
        <c:axId val="107857792"/>
        <c:scaling>
          <c:orientation val="minMax"/>
          <c:max val="116"/>
          <c:min val="8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endParaRPr lang="nl-NL"/>
          </a:p>
        </c:txPr>
        <c:crossAx val="10785587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ourier"/>
          <a:ea typeface="Courier"/>
          <a:cs typeface="Courier"/>
        </a:defRPr>
      </a:pPr>
      <a:endParaRPr lang="nl-N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/>
              <a:t>Consumenten- en producentenvertrouwen Nederland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3"/>
          <c:order val="0"/>
          <c:tx>
            <c:v>cons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data!$A$159:$A$554</c:f>
              <c:strCache>
                <c:ptCount val="385"/>
                <c:pt idx="0">
                  <c:v>1985</c:v>
                </c:pt>
                <c:pt idx="12">
                  <c:v>1986</c:v>
                </c:pt>
                <c:pt idx="24">
                  <c:v>1987</c:v>
                </c:pt>
                <c:pt idx="36">
                  <c:v>1988</c:v>
                </c:pt>
                <c:pt idx="48">
                  <c:v>1989</c:v>
                </c:pt>
                <c:pt idx="60">
                  <c:v>1990</c:v>
                </c:pt>
                <c:pt idx="72">
                  <c:v>1991</c:v>
                </c:pt>
                <c:pt idx="84">
                  <c:v>1992</c:v>
                </c:pt>
                <c:pt idx="96">
                  <c:v>1993</c:v>
                </c:pt>
                <c:pt idx="108">
                  <c:v>1994</c:v>
                </c:pt>
                <c:pt idx="120">
                  <c:v>1995</c:v>
                </c:pt>
                <c:pt idx="132">
                  <c:v>1996</c:v>
                </c:pt>
                <c:pt idx="144">
                  <c:v>1997</c:v>
                </c:pt>
                <c:pt idx="156">
                  <c:v>1998</c:v>
                </c:pt>
                <c:pt idx="167">
                  <c:v> </c:v>
                </c:pt>
                <c:pt idx="168">
                  <c:v>1999</c:v>
                </c:pt>
                <c:pt idx="169">
                  <c:v> </c:v>
                </c:pt>
                <c:pt idx="180">
                  <c:v>2000</c:v>
                </c:pt>
                <c:pt idx="192">
                  <c:v>2001</c:v>
                </c:pt>
                <c:pt idx="204">
                  <c:v>2002</c:v>
                </c:pt>
                <c:pt idx="216">
                  <c:v>2003</c:v>
                </c:pt>
                <c:pt idx="228">
                  <c:v>2004</c:v>
                </c:pt>
                <c:pt idx="240">
                  <c:v>2005</c:v>
                </c:pt>
                <c:pt idx="252">
                  <c:v>2006</c:v>
                </c:pt>
                <c:pt idx="264">
                  <c:v>2007</c:v>
                </c:pt>
                <c:pt idx="276">
                  <c:v>2008</c:v>
                </c:pt>
                <c:pt idx="288">
                  <c:v>2009</c:v>
                </c:pt>
                <c:pt idx="300">
                  <c:v>2010</c:v>
                </c:pt>
                <c:pt idx="312">
                  <c:v>2011</c:v>
                </c:pt>
                <c:pt idx="324">
                  <c:v>2012</c:v>
                </c:pt>
                <c:pt idx="336">
                  <c:v>2013</c:v>
                </c:pt>
                <c:pt idx="348">
                  <c:v>2014</c:v>
                </c:pt>
                <c:pt idx="360">
                  <c:v>2015</c:v>
                </c:pt>
                <c:pt idx="372">
                  <c:v>2016</c:v>
                </c:pt>
                <c:pt idx="384">
                  <c:v>2017</c:v>
                </c:pt>
              </c:strCache>
            </c:strRef>
          </c:cat>
          <c:val>
            <c:numRef>
              <c:f>data!$C$159:$C$554</c:f>
              <c:numCache>
                <c:formatCode>General</c:formatCode>
                <c:ptCount val="396"/>
                <c:pt idx="0">
                  <c:v>92.5</c:v>
                </c:pt>
                <c:pt idx="3">
                  <c:v>90.5</c:v>
                </c:pt>
                <c:pt idx="6">
                  <c:v>99.5</c:v>
                </c:pt>
                <c:pt idx="9">
                  <c:v>102.6</c:v>
                </c:pt>
                <c:pt idx="12">
                  <c:v>111.6</c:v>
                </c:pt>
                <c:pt idx="15">
                  <c:v>108.9</c:v>
                </c:pt>
                <c:pt idx="16">
                  <c:v>112.6</c:v>
                </c:pt>
                <c:pt idx="17">
                  <c:v>111.4</c:v>
                </c:pt>
                <c:pt idx="18">
                  <c:v>110</c:v>
                </c:pt>
                <c:pt idx="19">
                  <c:v>107.1</c:v>
                </c:pt>
                <c:pt idx="20">
                  <c:v>104.7</c:v>
                </c:pt>
                <c:pt idx="21">
                  <c:v>106.2</c:v>
                </c:pt>
                <c:pt idx="22">
                  <c:v>102.7</c:v>
                </c:pt>
                <c:pt idx="23">
                  <c:v>103.7</c:v>
                </c:pt>
                <c:pt idx="24">
                  <c:v>110.1</c:v>
                </c:pt>
                <c:pt idx="25">
                  <c:v>110</c:v>
                </c:pt>
                <c:pt idx="26">
                  <c:v>102.5</c:v>
                </c:pt>
                <c:pt idx="27">
                  <c:v>102.1</c:v>
                </c:pt>
                <c:pt idx="28">
                  <c:v>99.7</c:v>
                </c:pt>
                <c:pt idx="29">
                  <c:v>95.7</c:v>
                </c:pt>
                <c:pt idx="30">
                  <c:v>93.9</c:v>
                </c:pt>
                <c:pt idx="31">
                  <c:v>95.3</c:v>
                </c:pt>
                <c:pt idx="32">
                  <c:v>101.3</c:v>
                </c:pt>
                <c:pt idx="33">
                  <c:v>93.8</c:v>
                </c:pt>
                <c:pt idx="34">
                  <c:v>91.8</c:v>
                </c:pt>
                <c:pt idx="35">
                  <c:v>92.8</c:v>
                </c:pt>
                <c:pt idx="36">
                  <c:v>97.6</c:v>
                </c:pt>
                <c:pt idx="37">
                  <c:v>100.4</c:v>
                </c:pt>
                <c:pt idx="38">
                  <c:v>96.8</c:v>
                </c:pt>
                <c:pt idx="39">
                  <c:v>101.3</c:v>
                </c:pt>
                <c:pt idx="40">
                  <c:v>101.3</c:v>
                </c:pt>
                <c:pt idx="41">
                  <c:v>98.9</c:v>
                </c:pt>
                <c:pt idx="42">
                  <c:v>102.1</c:v>
                </c:pt>
                <c:pt idx="43">
                  <c:v>106.7</c:v>
                </c:pt>
                <c:pt idx="44">
                  <c:v>104.3</c:v>
                </c:pt>
                <c:pt idx="45">
                  <c:v>104.9</c:v>
                </c:pt>
                <c:pt idx="46">
                  <c:v>107</c:v>
                </c:pt>
                <c:pt idx="47">
                  <c:v>105.2</c:v>
                </c:pt>
                <c:pt idx="48">
                  <c:v>115.2</c:v>
                </c:pt>
                <c:pt idx="49">
                  <c:v>113.3</c:v>
                </c:pt>
                <c:pt idx="50">
                  <c:v>113.3</c:v>
                </c:pt>
                <c:pt idx="51">
                  <c:v>112.3</c:v>
                </c:pt>
                <c:pt idx="52">
                  <c:v>110.5</c:v>
                </c:pt>
                <c:pt idx="53">
                  <c:v>112.8</c:v>
                </c:pt>
                <c:pt idx="54">
                  <c:v>115.1</c:v>
                </c:pt>
                <c:pt idx="55">
                  <c:v>114.5</c:v>
                </c:pt>
                <c:pt idx="56">
                  <c:v>114.3</c:v>
                </c:pt>
                <c:pt idx="57">
                  <c:v>113.9</c:v>
                </c:pt>
                <c:pt idx="58">
                  <c:v>113.1</c:v>
                </c:pt>
                <c:pt idx="59">
                  <c:v>112.1</c:v>
                </c:pt>
                <c:pt idx="60">
                  <c:v>117.6</c:v>
                </c:pt>
                <c:pt idx="61">
                  <c:v>113</c:v>
                </c:pt>
                <c:pt idx="62">
                  <c:v>111.4</c:v>
                </c:pt>
                <c:pt idx="63">
                  <c:v>110.2</c:v>
                </c:pt>
                <c:pt idx="64">
                  <c:v>108.8</c:v>
                </c:pt>
                <c:pt idx="65">
                  <c:v>106.6</c:v>
                </c:pt>
                <c:pt idx="66">
                  <c:v>108.7</c:v>
                </c:pt>
                <c:pt idx="67">
                  <c:v>106.8</c:v>
                </c:pt>
                <c:pt idx="68">
                  <c:v>99.9</c:v>
                </c:pt>
                <c:pt idx="69">
                  <c:v>94.7</c:v>
                </c:pt>
                <c:pt idx="70">
                  <c:v>86.7</c:v>
                </c:pt>
                <c:pt idx="71">
                  <c:v>89.6</c:v>
                </c:pt>
                <c:pt idx="72">
                  <c:v>91.4</c:v>
                </c:pt>
                <c:pt idx="73">
                  <c:v>86.4</c:v>
                </c:pt>
                <c:pt idx="74">
                  <c:v>92.8</c:v>
                </c:pt>
                <c:pt idx="75">
                  <c:v>88.6</c:v>
                </c:pt>
                <c:pt idx="76">
                  <c:v>92.8</c:v>
                </c:pt>
                <c:pt idx="77">
                  <c:v>89.6</c:v>
                </c:pt>
                <c:pt idx="78">
                  <c:v>87.1</c:v>
                </c:pt>
                <c:pt idx="79">
                  <c:v>86.6</c:v>
                </c:pt>
                <c:pt idx="80">
                  <c:v>84.8</c:v>
                </c:pt>
                <c:pt idx="81">
                  <c:v>78.400000000000006</c:v>
                </c:pt>
                <c:pt idx="82">
                  <c:v>80.099999999999994</c:v>
                </c:pt>
                <c:pt idx="83">
                  <c:v>82.7</c:v>
                </c:pt>
                <c:pt idx="84">
                  <c:v>86.5</c:v>
                </c:pt>
                <c:pt idx="85">
                  <c:v>82.8</c:v>
                </c:pt>
                <c:pt idx="86">
                  <c:v>84.6</c:v>
                </c:pt>
                <c:pt idx="87">
                  <c:v>84.2</c:v>
                </c:pt>
                <c:pt idx="88">
                  <c:v>86</c:v>
                </c:pt>
                <c:pt idx="89">
                  <c:v>90.1</c:v>
                </c:pt>
                <c:pt idx="90">
                  <c:v>93.5</c:v>
                </c:pt>
                <c:pt idx="91">
                  <c:v>93.4</c:v>
                </c:pt>
                <c:pt idx="92">
                  <c:v>91.1</c:v>
                </c:pt>
                <c:pt idx="93">
                  <c:v>86.7</c:v>
                </c:pt>
                <c:pt idx="94">
                  <c:v>80</c:v>
                </c:pt>
                <c:pt idx="95">
                  <c:v>76.5</c:v>
                </c:pt>
                <c:pt idx="96">
                  <c:v>84.4</c:v>
                </c:pt>
                <c:pt idx="97">
                  <c:v>77.8</c:v>
                </c:pt>
                <c:pt idx="98">
                  <c:v>73.2</c:v>
                </c:pt>
                <c:pt idx="99">
                  <c:v>74.099999999999994</c:v>
                </c:pt>
                <c:pt idx="100">
                  <c:v>74.8</c:v>
                </c:pt>
                <c:pt idx="101">
                  <c:v>75.5</c:v>
                </c:pt>
                <c:pt idx="102">
                  <c:v>76.400000000000006</c:v>
                </c:pt>
                <c:pt idx="103">
                  <c:v>82.9</c:v>
                </c:pt>
                <c:pt idx="104">
                  <c:v>83.9</c:v>
                </c:pt>
                <c:pt idx="105">
                  <c:v>74.5</c:v>
                </c:pt>
                <c:pt idx="106">
                  <c:v>78.900000000000006</c:v>
                </c:pt>
                <c:pt idx="107">
                  <c:v>76.900000000000006</c:v>
                </c:pt>
                <c:pt idx="108">
                  <c:v>82.5</c:v>
                </c:pt>
                <c:pt idx="109">
                  <c:v>83.6</c:v>
                </c:pt>
                <c:pt idx="110">
                  <c:v>86.5</c:v>
                </c:pt>
                <c:pt idx="111">
                  <c:v>89.1</c:v>
                </c:pt>
                <c:pt idx="112">
                  <c:v>91.6</c:v>
                </c:pt>
                <c:pt idx="113">
                  <c:v>93.7</c:v>
                </c:pt>
                <c:pt idx="114">
                  <c:v>94.5</c:v>
                </c:pt>
                <c:pt idx="115">
                  <c:v>102.5</c:v>
                </c:pt>
                <c:pt idx="116">
                  <c:v>106</c:v>
                </c:pt>
                <c:pt idx="117">
                  <c:v>97</c:v>
                </c:pt>
                <c:pt idx="118">
                  <c:v>98</c:v>
                </c:pt>
                <c:pt idx="119">
                  <c:v>92</c:v>
                </c:pt>
                <c:pt idx="120">
                  <c:v>99</c:v>
                </c:pt>
                <c:pt idx="121">
                  <c:v>105</c:v>
                </c:pt>
                <c:pt idx="122">
                  <c:v>105</c:v>
                </c:pt>
                <c:pt idx="123">
                  <c:v>102</c:v>
                </c:pt>
                <c:pt idx="124">
                  <c:v>106</c:v>
                </c:pt>
                <c:pt idx="125">
                  <c:v>102</c:v>
                </c:pt>
                <c:pt idx="126">
                  <c:v>105</c:v>
                </c:pt>
                <c:pt idx="127">
                  <c:v>111</c:v>
                </c:pt>
                <c:pt idx="128">
                  <c:v>108</c:v>
                </c:pt>
                <c:pt idx="129">
                  <c:v>108</c:v>
                </c:pt>
                <c:pt idx="130">
                  <c:v>104</c:v>
                </c:pt>
                <c:pt idx="131">
                  <c:v>96</c:v>
                </c:pt>
                <c:pt idx="132">
                  <c:v>104</c:v>
                </c:pt>
                <c:pt idx="133">
                  <c:v>98</c:v>
                </c:pt>
                <c:pt idx="134">
                  <c:v>92</c:v>
                </c:pt>
                <c:pt idx="135">
                  <c:v>92</c:v>
                </c:pt>
                <c:pt idx="136">
                  <c:v>98</c:v>
                </c:pt>
                <c:pt idx="137">
                  <c:v>99</c:v>
                </c:pt>
                <c:pt idx="138">
                  <c:v>104</c:v>
                </c:pt>
                <c:pt idx="139">
                  <c:v>105</c:v>
                </c:pt>
                <c:pt idx="140">
                  <c:v>108</c:v>
                </c:pt>
                <c:pt idx="141">
                  <c:v>108</c:v>
                </c:pt>
                <c:pt idx="142">
                  <c:v>102</c:v>
                </c:pt>
                <c:pt idx="143">
                  <c:v>101</c:v>
                </c:pt>
                <c:pt idx="144">
                  <c:v>112</c:v>
                </c:pt>
                <c:pt idx="145">
                  <c:v>112</c:v>
                </c:pt>
                <c:pt idx="146">
                  <c:v>113</c:v>
                </c:pt>
                <c:pt idx="147">
                  <c:v>113</c:v>
                </c:pt>
                <c:pt idx="148">
                  <c:v>116</c:v>
                </c:pt>
                <c:pt idx="149">
                  <c:v>116</c:v>
                </c:pt>
                <c:pt idx="150">
                  <c:v>118</c:v>
                </c:pt>
                <c:pt idx="151">
                  <c:v>119</c:v>
                </c:pt>
                <c:pt idx="152">
                  <c:v>119</c:v>
                </c:pt>
                <c:pt idx="153">
                  <c:v>116</c:v>
                </c:pt>
                <c:pt idx="154">
                  <c:v>114</c:v>
                </c:pt>
                <c:pt idx="155">
                  <c:v>112</c:v>
                </c:pt>
                <c:pt idx="156">
                  <c:v>120</c:v>
                </c:pt>
                <c:pt idx="157">
                  <c:v>118.5</c:v>
                </c:pt>
                <c:pt idx="158">
                  <c:v>123.3</c:v>
                </c:pt>
                <c:pt idx="159">
                  <c:v>120.3</c:v>
                </c:pt>
                <c:pt idx="160">
                  <c:v>124.6</c:v>
                </c:pt>
                <c:pt idx="161">
                  <c:v>124.6</c:v>
                </c:pt>
                <c:pt idx="162">
                  <c:v>124.6</c:v>
                </c:pt>
                <c:pt idx="163">
                  <c:v>123.8</c:v>
                </c:pt>
                <c:pt idx="164">
                  <c:v>116.2</c:v>
                </c:pt>
                <c:pt idx="165">
                  <c:v>103.8</c:v>
                </c:pt>
                <c:pt idx="166">
                  <c:v>104.2</c:v>
                </c:pt>
                <c:pt idx="167">
                  <c:v>104.7</c:v>
                </c:pt>
                <c:pt idx="168">
                  <c:v>107.9</c:v>
                </c:pt>
                <c:pt idx="169">
                  <c:v>106.4</c:v>
                </c:pt>
                <c:pt idx="170">
                  <c:v>107</c:v>
                </c:pt>
                <c:pt idx="171">
                  <c:v>108.8</c:v>
                </c:pt>
                <c:pt idx="172">
                  <c:v>110.6</c:v>
                </c:pt>
                <c:pt idx="173">
                  <c:v>110.3</c:v>
                </c:pt>
                <c:pt idx="174">
                  <c:v>115</c:v>
                </c:pt>
                <c:pt idx="175">
                  <c:v>115.7</c:v>
                </c:pt>
                <c:pt idx="176">
                  <c:v>122.9</c:v>
                </c:pt>
                <c:pt idx="177">
                  <c:v>122.7</c:v>
                </c:pt>
                <c:pt idx="178">
                  <c:v>120</c:v>
                </c:pt>
                <c:pt idx="179">
                  <c:v>119.6</c:v>
                </c:pt>
                <c:pt idx="180">
                  <c:v>127.7</c:v>
                </c:pt>
                <c:pt idx="181">
                  <c:v>124.2</c:v>
                </c:pt>
                <c:pt idx="182">
                  <c:v>124.9</c:v>
                </c:pt>
                <c:pt idx="183">
                  <c:v>126.2</c:v>
                </c:pt>
                <c:pt idx="184">
                  <c:v>124.8</c:v>
                </c:pt>
                <c:pt idx="185">
                  <c:v>126.8</c:v>
                </c:pt>
                <c:pt idx="186">
                  <c:v>124.6</c:v>
                </c:pt>
                <c:pt idx="187">
                  <c:v>125.6</c:v>
                </c:pt>
                <c:pt idx="188">
                  <c:v>124</c:v>
                </c:pt>
                <c:pt idx="189">
                  <c:v>123</c:v>
                </c:pt>
                <c:pt idx="190">
                  <c:v>117</c:v>
                </c:pt>
                <c:pt idx="191">
                  <c:v>118.6</c:v>
                </c:pt>
                <c:pt idx="192">
                  <c:v>115.2</c:v>
                </c:pt>
                <c:pt idx="193">
                  <c:v>110.7</c:v>
                </c:pt>
                <c:pt idx="194">
                  <c:v>105.3</c:v>
                </c:pt>
                <c:pt idx="195">
                  <c:v>99.6</c:v>
                </c:pt>
                <c:pt idx="196">
                  <c:v>102.6</c:v>
                </c:pt>
                <c:pt idx="197">
                  <c:v>96.4</c:v>
                </c:pt>
                <c:pt idx="198">
                  <c:v>97.6</c:v>
                </c:pt>
                <c:pt idx="199">
                  <c:v>94.6</c:v>
                </c:pt>
                <c:pt idx="200">
                  <c:v>90</c:v>
                </c:pt>
                <c:pt idx="201">
                  <c:v>90.5</c:v>
                </c:pt>
                <c:pt idx="202">
                  <c:v>88.6</c:v>
                </c:pt>
                <c:pt idx="203">
                  <c:v>92.9</c:v>
                </c:pt>
                <c:pt idx="204">
                  <c:v>98.6</c:v>
                </c:pt>
                <c:pt idx="205">
                  <c:v>95.5</c:v>
                </c:pt>
                <c:pt idx="206">
                  <c:v>91.4</c:v>
                </c:pt>
                <c:pt idx="207">
                  <c:v>86</c:v>
                </c:pt>
                <c:pt idx="208">
                  <c:v>83.5</c:v>
                </c:pt>
                <c:pt idx="209">
                  <c:v>78.8</c:v>
                </c:pt>
                <c:pt idx="210">
                  <c:v>75.7</c:v>
                </c:pt>
                <c:pt idx="211">
                  <c:v>73.3</c:v>
                </c:pt>
                <c:pt idx="212">
                  <c:v>69</c:v>
                </c:pt>
                <c:pt idx="213">
                  <c:v>66.900000000000006</c:v>
                </c:pt>
                <c:pt idx="214">
                  <c:v>68</c:v>
                </c:pt>
                <c:pt idx="215">
                  <c:v>69.599999999999994</c:v>
                </c:pt>
                <c:pt idx="216">
                  <c:v>66.2</c:v>
                </c:pt>
                <c:pt idx="217">
                  <c:v>63.5</c:v>
                </c:pt>
                <c:pt idx="218">
                  <c:v>62.4</c:v>
                </c:pt>
                <c:pt idx="219">
                  <c:v>61.9</c:v>
                </c:pt>
                <c:pt idx="220">
                  <c:v>65.400000000000006</c:v>
                </c:pt>
                <c:pt idx="221">
                  <c:v>63.9</c:v>
                </c:pt>
                <c:pt idx="222">
                  <c:v>61.2</c:v>
                </c:pt>
                <c:pt idx="223">
                  <c:v>67.599999999999994</c:v>
                </c:pt>
                <c:pt idx="224">
                  <c:v>66.099999999999994</c:v>
                </c:pt>
                <c:pt idx="225">
                  <c:v>64.2</c:v>
                </c:pt>
                <c:pt idx="226">
                  <c:v>67.900000000000006</c:v>
                </c:pt>
                <c:pt idx="227">
                  <c:v>69</c:v>
                </c:pt>
                <c:pt idx="228">
                  <c:v>70</c:v>
                </c:pt>
                <c:pt idx="229">
                  <c:v>78</c:v>
                </c:pt>
                <c:pt idx="230">
                  <c:v>74</c:v>
                </c:pt>
                <c:pt idx="231">
                  <c:v>74</c:v>
                </c:pt>
                <c:pt idx="232">
                  <c:v>74</c:v>
                </c:pt>
                <c:pt idx="233">
                  <c:v>75</c:v>
                </c:pt>
                <c:pt idx="234">
                  <c:v>79</c:v>
                </c:pt>
                <c:pt idx="235">
                  <c:v>82</c:v>
                </c:pt>
                <c:pt idx="236">
                  <c:v>79</c:v>
                </c:pt>
                <c:pt idx="237">
                  <c:v>73</c:v>
                </c:pt>
                <c:pt idx="238">
                  <c:v>72</c:v>
                </c:pt>
                <c:pt idx="239">
                  <c:v>68</c:v>
                </c:pt>
                <c:pt idx="240">
                  <c:v>76</c:v>
                </c:pt>
                <c:pt idx="241">
                  <c:v>79</c:v>
                </c:pt>
                <c:pt idx="242">
                  <c:v>79</c:v>
                </c:pt>
                <c:pt idx="243">
                  <c:v>84</c:v>
                </c:pt>
                <c:pt idx="244">
                  <c:v>80</c:v>
                </c:pt>
                <c:pt idx="245">
                  <c:v>74</c:v>
                </c:pt>
                <c:pt idx="246">
                  <c:v>78</c:v>
                </c:pt>
                <c:pt idx="247">
                  <c:v>74</c:v>
                </c:pt>
                <c:pt idx="248">
                  <c:v>73</c:v>
                </c:pt>
                <c:pt idx="249">
                  <c:v>75</c:v>
                </c:pt>
                <c:pt idx="250">
                  <c:v>79</c:v>
                </c:pt>
                <c:pt idx="251">
                  <c:v>82</c:v>
                </c:pt>
                <c:pt idx="252">
                  <c:v>88</c:v>
                </c:pt>
                <c:pt idx="253">
                  <c:v>88</c:v>
                </c:pt>
                <c:pt idx="254">
                  <c:v>92</c:v>
                </c:pt>
                <c:pt idx="255">
                  <c:v>94</c:v>
                </c:pt>
                <c:pt idx="256">
                  <c:v>98</c:v>
                </c:pt>
                <c:pt idx="257">
                  <c:v>104</c:v>
                </c:pt>
                <c:pt idx="258">
                  <c:v>103</c:v>
                </c:pt>
                <c:pt idx="259">
                  <c:v>105</c:v>
                </c:pt>
                <c:pt idx="260">
                  <c:v>108</c:v>
                </c:pt>
                <c:pt idx="261">
                  <c:v>105</c:v>
                </c:pt>
                <c:pt idx="262">
                  <c:v>103</c:v>
                </c:pt>
                <c:pt idx="263">
                  <c:v>106</c:v>
                </c:pt>
                <c:pt idx="264">
                  <c:v>115</c:v>
                </c:pt>
                <c:pt idx="265">
                  <c:v>112</c:v>
                </c:pt>
                <c:pt idx="266">
                  <c:v>111</c:v>
                </c:pt>
                <c:pt idx="267">
                  <c:v>112</c:v>
                </c:pt>
                <c:pt idx="268">
                  <c:v>114</c:v>
                </c:pt>
                <c:pt idx="269">
                  <c:v>118</c:v>
                </c:pt>
                <c:pt idx="270">
                  <c:v>115</c:v>
                </c:pt>
                <c:pt idx="271">
                  <c:v>116</c:v>
                </c:pt>
                <c:pt idx="272">
                  <c:v>99</c:v>
                </c:pt>
                <c:pt idx="273">
                  <c:v>95</c:v>
                </c:pt>
                <c:pt idx="274">
                  <c:v>94</c:v>
                </c:pt>
                <c:pt idx="275">
                  <c:v>95</c:v>
                </c:pt>
                <c:pt idx="276">
                  <c:v>98</c:v>
                </c:pt>
                <c:pt idx="277">
                  <c:v>91</c:v>
                </c:pt>
                <c:pt idx="278">
                  <c:v>91</c:v>
                </c:pt>
                <c:pt idx="279">
                  <c:v>88</c:v>
                </c:pt>
                <c:pt idx="280">
                  <c:v>84</c:v>
                </c:pt>
                <c:pt idx="281">
                  <c:v>81</c:v>
                </c:pt>
                <c:pt idx="282">
                  <c:v>70</c:v>
                </c:pt>
                <c:pt idx="283">
                  <c:v>74</c:v>
                </c:pt>
                <c:pt idx="284">
                  <c:v>78</c:v>
                </c:pt>
                <c:pt idx="285">
                  <c:v>69</c:v>
                </c:pt>
                <c:pt idx="286">
                  <c:v>67</c:v>
                </c:pt>
                <c:pt idx="287">
                  <c:v>69</c:v>
                </c:pt>
                <c:pt idx="288">
                  <c:v>73</c:v>
                </c:pt>
                <c:pt idx="289">
                  <c:v>71</c:v>
                </c:pt>
                <c:pt idx="290">
                  <c:v>67</c:v>
                </c:pt>
                <c:pt idx="291">
                  <c:v>73</c:v>
                </c:pt>
                <c:pt idx="292">
                  <c:v>78</c:v>
                </c:pt>
                <c:pt idx="293">
                  <c:v>77</c:v>
                </c:pt>
                <c:pt idx="294">
                  <c:v>77</c:v>
                </c:pt>
                <c:pt idx="295">
                  <c:v>85</c:v>
                </c:pt>
                <c:pt idx="296">
                  <c:v>85</c:v>
                </c:pt>
                <c:pt idx="297">
                  <c:v>76</c:v>
                </c:pt>
                <c:pt idx="298">
                  <c:v>82</c:v>
                </c:pt>
                <c:pt idx="299">
                  <c:v>86</c:v>
                </c:pt>
                <c:pt idx="300">
                  <c:v>93</c:v>
                </c:pt>
                <c:pt idx="301">
                  <c:v>88</c:v>
                </c:pt>
                <c:pt idx="302">
                  <c:v>88</c:v>
                </c:pt>
                <c:pt idx="303">
                  <c:v>85</c:v>
                </c:pt>
                <c:pt idx="304">
                  <c:v>84</c:v>
                </c:pt>
                <c:pt idx="305">
                  <c:v>83</c:v>
                </c:pt>
                <c:pt idx="306">
                  <c:v>87</c:v>
                </c:pt>
                <c:pt idx="307">
                  <c:v>92</c:v>
                </c:pt>
                <c:pt idx="308">
                  <c:v>87</c:v>
                </c:pt>
                <c:pt idx="309">
                  <c:v>87</c:v>
                </c:pt>
                <c:pt idx="310">
                  <c:v>89</c:v>
                </c:pt>
                <c:pt idx="311">
                  <c:v>84</c:v>
                </c:pt>
                <c:pt idx="312">
                  <c:v>95</c:v>
                </c:pt>
                <c:pt idx="313">
                  <c:v>97</c:v>
                </c:pt>
                <c:pt idx="314">
                  <c:v>93</c:v>
                </c:pt>
                <c:pt idx="315">
                  <c:v>90</c:v>
                </c:pt>
                <c:pt idx="316">
                  <c:v>90</c:v>
                </c:pt>
                <c:pt idx="317">
                  <c:v>89</c:v>
                </c:pt>
                <c:pt idx="318">
                  <c:v>89</c:v>
                </c:pt>
                <c:pt idx="319">
                  <c:v>81</c:v>
                </c:pt>
                <c:pt idx="320">
                  <c:v>70</c:v>
                </c:pt>
                <c:pt idx="321">
                  <c:v>62</c:v>
                </c:pt>
                <c:pt idx="322">
                  <c:v>64</c:v>
                </c:pt>
                <c:pt idx="323">
                  <c:v>60</c:v>
                </c:pt>
                <c:pt idx="324">
                  <c:v>66</c:v>
                </c:pt>
                <c:pt idx="325">
                  <c:v>65</c:v>
                </c:pt>
                <c:pt idx="326">
                  <c:v>62</c:v>
                </c:pt>
                <c:pt idx="327">
                  <c:v>68</c:v>
                </c:pt>
                <c:pt idx="328">
                  <c:v>63</c:v>
                </c:pt>
                <c:pt idx="329">
                  <c:v>61</c:v>
                </c:pt>
                <c:pt idx="330">
                  <c:v>69</c:v>
                </c:pt>
                <c:pt idx="331">
                  <c:v>70</c:v>
                </c:pt>
                <c:pt idx="332">
                  <c:v>71</c:v>
                </c:pt>
                <c:pt idx="333">
                  <c:v>64</c:v>
                </c:pt>
                <c:pt idx="334">
                  <c:v>59</c:v>
                </c:pt>
                <c:pt idx="335">
                  <c:v>58</c:v>
                </c:pt>
                <c:pt idx="336">
                  <c:v>67</c:v>
                </c:pt>
                <c:pt idx="337">
                  <c:v>57</c:v>
                </c:pt>
                <c:pt idx="338">
                  <c:v>59</c:v>
                </c:pt>
                <c:pt idx="339">
                  <c:v>66</c:v>
                </c:pt>
                <c:pt idx="340">
                  <c:v>68</c:v>
                </c:pt>
                <c:pt idx="341">
                  <c:v>64</c:v>
                </c:pt>
                <c:pt idx="342">
                  <c:v>63</c:v>
                </c:pt>
                <c:pt idx="343">
                  <c:v>70</c:v>
                </c:pt>
                <c:pt idx="344">
                  <c:v>68</c:v>
                </c:pt>
                <c:pt idx="345">
                  <c:v>70</c:v>
                </c:pt>
                <c:pt idx="346">
                  <c:v>79</c:v>
                </c:pt>
                <c:pt idx="347">
                  <c:v>81</c:v>
                </c:pt>
                <c:pt idx="348">
                  <c:v>91</c:v>
                </c:pt>
                <c:pt idx="349">
                  <c:v>92</c:v>
                </c:pt>
                <c:pt idx="350">
                  <c:v>94</c:v>
                </c:pt>
                <c:pt idx="351">
                  <c:v>96</c:v>
                </c:pt>
                <c:pt idx="352">
                  <c:v>99</c:v>
                </c:pt>
                <c:pt idx="353">
                  <c:v>98</c:v>
                </c:pt>
                <c:pt idx="354">
                  <c:v>99</c:v>
                </c:pt>
                <c:pt idx="355">
                  <c:v>96</c:v>
                </c:pt>
                <c:pt idx="356">
                  <c:v>92</c:v>
                </c:pt>
                <c:pt idx="357">
                  <c:v>94</c:v>
                </c:pt>
                <c:pt idx="358">
                  <c:v>89</c:v>
                </c:pt>
                <c:pt idx="359">
                  <c:v>89</c:v>
                </c:pt>
                <c:pt idx="360">
                  <c:v>97</c:v>
                </c:pt>
                <c:pt idx="361">
                  <c:v>94</c:v>
                </c:pt>
                <c:pt idx="362">
                  <c:v>102</c:v>
                </c:pt>
                <c:pt idx="363">
                  <c:v>102</c:v>
                </c:pt>
                <c:pt idx="364">
                  <c:v>104</c:v>
                </c:pt>
                <c:pt idx="365">
                  <c:v>108</c:v>
                </c:pt>
                <c:pt idx="366">
                  <c:v>106</c:v>
                </c:pt>
                <c:pt idx="367">
                  <c:v>108</c:v>
                </c:pt>
                <c:pt idx="368">
                  <c:v>105</c:v>
                </c:pt>
                <c:pt idx="369">
                  <c:v>103</c:v>
                </c:pt>
                <c:pt idx="370">
                  <c:v>105</c:v>
                </c:pt>
                <c:pt idx="371">
                  <c:v>103</c:v>
                </c:pt>
                <c:pt idx="372">
                  <c:v>107</c:v>
                </c:pt>
                <c:pt idx="373">
                  <c:v>99</c:v>
                </c:pt>
                <c:pt idx="374">
                  <c:v>96</c:v>
                </c:pt>
                <c:pt idx="375">
                  <c:v>102</c:v>
                </c:pt>
                <c:pt idx="376">
                  <c:v>102</c:v>
                </c:pt>
                <c:pt idx="377">
                  <c:v>106</c:v>
                </c:pt>
                <c:pt idx="378">
                  <c:v>102</c:v>
                </c:pt>
                <c:pt idx="379">
                  <c:v>104</c:v>
                </c:pt>
                <c:pt idx="380">
                  <c:v>108</c:v>
                </c:pt>
                <c:pt idx="381">
                  <c:v>110</c:v>
                </c:pt>
                <c:pt idx="382">
                  <c:v>110</c:v>
                </c:pt>
                <c:pt idx="383">
                  <c:v>110</c:v>
                </c:pt>
                <c:pt idx="384">
                  <c:v>116</c:v>
                </c:pt>
                <c:pt idx="385">
                  <c:v>115</c:v>
                </c:pt>
                <c:pt idx="386">
                  <c:v>117</c:v>
                </c:pt>
                <c:pt idx="387">
                  <c:v>119</c:v>
                </c:pt>
                <c:pt idx="388">
                  <c:v>116</c:v>
                </c:pt>
              </c:numCache>
            </c:numRef>
          </c:val>
          <c:smooth val="0"/>
        </c:ser>
        <c:ser>
          <c:idx val="4"/>
          <c:order val="1"/>
          <c:tx>
            <c:v>prod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data!$A$159:$A$554</c:f>
              <c:strCache>
                <c:ptCount val="385"/>
                <c:pt idx="0">
                  <c:v>1985</c:v>
                </c:pt>
                <c:pt idx="12">
                  <c:v>1986</c:v>
                </c:pt>
                <c:pt idx="24">
                  <c:v>1987</c:v>
                </c:pt>
                <c:pt idx="36">
                  <c:v>1988</c:v>
                </c:pt>
                <c:pt idx="48">
                  <c:v>1989</c:v>
                </c:pt>
                <c:pt idx="60">
                  <c:v>1990</c:v>
                </c:pt>
                <c:pt idx="72">
                  <c:v>1991</c:v>
                </c:pt>
                <c:pt idx="84">
                  <c:v>1992</c:v>
                </c:pt>
                <c:pt idx="96">
                  <c:v>1993</c:v>
                </c:pt>
                <c:pt idx="108">
                  <c:v>1994</c:v>
                </c:pt>
                <c:pt idx="120">
                  <c:v>1995</c:v>
                </c:pt>
                <c:pt idx="132">
                  <c:v>1996</c:v>
                </c:pt>
                <c:pt idx="144">
                  <c:v>1997</c:v>
                </c:pt>
                <c:pt idx="156">
                  <c:v>1998</c:v>
                </c:pt>
                <c:pt idx="167">
                  <c:v> </c:v>
                </c:pt>
                <c:pt idx="168">
                  <c:v>1999</c:v>
                </c:pt>
                <c:pt idx="169">
                  <c:v> </c:v>
                </c:pt>
                <c:pt idx="180">
                  <c:v>2000</c:v>
                </c:pt>
                <c:pt idx="192">
                  <c:v>2001</c:v>
                </c:pt>
                <c:pt idx="204">
                  <c:v>2002</c:v>
                </c:pt>
                <c:pt idx="216">
                  <c:v>2003</c:v>
                </c:pt>
                <c:pt idx="228">
                  <c:v>2004</c:v>
                </c:pt>
                <c:pt idx="240">
                  <c:v>2005</c:v>
                </c:pt>
                <c:pt idx="252">
                  <c:v>2006</c:v>
                </c:pt>
                <c:pt idx="264">
                  <c:v>2007</c:v>
                </c:pt>
                <c:pt idx="276">
                  <c:v>2008</c:v>
                </c:pt>
                <c:pt idx="288">
                  <c:v>2009</c:v>
                </c:pt>
                <c:pt idx="300">
                  <c:v>2010</c:v>
                </c:pt>
                <c:pt idx="312">
                  <c:v>2011</c:v>
                </c:pt>
                <c:pt idx="324">
                  <c:v>2012</c:v>
                </c:pt>
                <c:pt idx="336">
                  <c:v>2013</c:v>
                </c:pt>
                <c:pt idx="348">
                  <c:v>2014</c:v>
                </c:pt>
                <c:pt idx="360">
                  <c:v>2015</c:v>
                </c:pt>
                <c:pt idx="372">
                  <c:v>2016</c:v>
                </c:pt>
                <c:pt idx="384">
                  <c:v>2017</c:v>
                </c:pt>
              </c:strCache>
            </c:strRef>
          </c:cat>
          <c:val>
            <c:numRef>
              <c:f>data!$F$159:$F$554</c:f>
              <c:numCache>
                <c:formatCode>General</c:formatCode>
                <c:ptCount val="396"/>
                <c:pt idx="0">
                  <c:v>100</c:v>
                </c:pt>
                <c:pt idx="1">
                  <c:v>109.8</c:v>
                </c:pt>
                <c:pt idx="2">
                  <c:v>110.2</c:v>
                </c:pt>
                <c:pt idx="3">
                  <c:v>101.8</c:v>
                </c:pt>
                <c:pt idx="4">
                  <c:v>102.6</c:v>
                </c:pt>
                <c:pt idx="5">
                  <c:v>104.6</c:v>
                </c:pt>
                <c:pt idx="6">
                  <c:v>102</c:v>
                </c:pt>
                <c:pt idx="7">
                  <c:v>102.4</c:v>
                </c:pt>
                <c:pt idx="8">
                  <c:v>100.8</c:v>
                </c:pt>
                <c:pt idx="9">
                  <c:v>99.6</c:v>
                </c:pt>
                <c:pt idx="10">
                  <c:v>100.8</c:v>
                </c:pt>
                <c:pt idx="11">
                  <c:v>97</c:v>
                </c:pt>
                <c:pt idx="12">
                  <c:v>104.8</c:v>
                </c:pt>
                <c:pt idx="13">
                  <c:v>99.8</c:v>
                </c:pt>
                <c:pt idx="14">
                  <c:v>97.6</c:v>
                </c:pt>
                <c:pt idx="15">
                  <c:v>94.8</c:v>
                </c:pt>
                <c:pt idx="16">
                  <c:v>97.2</c:v>
                </c:pt>
                <c:pt idx="17">
                  <c:v>97.2</c:v>
                </c:pt>
                <c:pt idx="18">
                  <c:v>99.4</c:v>
                </c:pt>
                <c:pt idx="19">
                  <c:v>96.8</c:v>
                </c:pt>
                <c:pt idx="20">
                  <c:v>94</c:v>
                </c:pt>
                <c:pt idx="21">
                  <c:v>95.6</c:v>
                </c:pt>
                <c:pt idx="22">
                  <c:v>96.6</c:v>
                </c:pt>
                <c:pt idx="23">
                  <c:v>96.4</c:v>
                </c:pt>
                <c:pt idx="24">
                  <c:v>94.2</c:v>
                </c:pt>
                <c:pt idx="25">
                  <c:v>96.6</c:v>
                </c:pt>
                <c:pt idx="26">
                  <c:v>95</c:v>
                </c:pt>
                <c:pt idx="27">
                  <c:v>92.4</c:v>
                </c:pt>
                <c:pt idx="28">
                  <c:v>92.6</c:v>
                </c:pt>
                <c:pt idx="29">
                  <c:v>93</c:v>
                </c:pt>
                <c:pt idx="30">
                  <c:v>96.2</c:v>
                </c:pt>
                <c:pt idx="31">
                  <c:v>95.2</c:v>
                </c:pt>
                <c:pt idx="32">
                  <c:v>98</c:v>
                </c:pt>
                <c:pt idx="33">
                  <c:v>99.6</c:v>
                </c:pt>
                <c:pt idx="34">
                  <c:v>99.8</c:v>
                </c:pt>
                <c:pt idx="35">
                  <c:v>97</c:v>
                </c:pt>
                <c:pt idx="36">
                  <c:v>96.2</c:v>
                </c:pt>
                <c:pt idx="37">
                  <c:v>96.6</c:v>
                </c:pt>
                <c:pt idx="38">
                  <c:v>96.8</c:v>
                </c:pt>
                <c:pt idx="39">
                  <c:v>99.6</c:v>
                </c:pt>
                <c:pt idx="40">
                  <c:v>100.2</c:v>
                </c:pt>
                <c:pt idx="41">
                  <c:v>100.8</c:v>
                </c:pt>
                <c:pt idx="42">
                  <c:v>103.8</c:v>
                </c:pt>
                <c:pt idx="43">
                  <c:v>104.8</c:v>
                </c:pt>
                <c:pt idx="44">
                  <c:v>103.2</c:v>
                </c:pt>
                <c:pt idx="45">
                  <c:v>104.2</c:v>
                </c:pt>
                <c:pt idx="46">
                  <c:v>105.6</c:v>
                </c:pt>
                <c:pt idx="47">
                  <c:v>107.6</c:v>
                </c:pt>
                <c:pt idx="48">
                  <c:v>109</c:v>
                </c:pt>
                <c:pt idx="49">
                  <c:v>105.4</c:v>
                </c:pt>
                <c:pt idx="50">
                  <c:v>105.6</c:v>
                </c:pt>
                <c:pt idx="51">
                  <c:v>109.2</c:v>
                </c:pt>
                <c:pt idx="52">
                  <c:v>111</c:v>
                </c:pt>
                <c:pt idx="53">
                  <c:v>108.6</c:v>
                </c:pt>
                <c:pt idx="54">
                  <c:v>108.4</c:v>
                </c:pt>
                <c:pt idx="55">
                  <c:v>108.6</c:v>
                </c:pt>
                <c:pt idx="56">
                  <c:v>106</c:v>
                </c:pt>
                <c:pt idx="57">
                  <c:v>109.4</c:v>
                </c:pt>
                <c:pt idx="58">
                  <c:v>110.8</c:v>
                </c:pt>
                <c:pt idx="59">
                  <c:v>105</c:v>
                </c:pt>
                <c:pt idx="60">
                  <c:v>105</c:v>
                </c:pt>
                <c:pt idx="61">
                  <c:v>106.8</c:v>
                </c:pt>
                <c:pt idx="62">
                  <c:v>103.6</c:v>
                </c:pt>
                <c:pt idx="63">
                  <c:v>106.2</c:v>
                </c:pt>
                <c:pt idx="64">
                  <c:v>108.4</c:v>
                </c:pt>
                <c:pt idx="65">
                  <c:v>108</c:v>
                </c:pt>
                <c:pt idx="66">
                  <c:v>107.2</c:v>
                </c:pt>
                <c:pt idx="67">
                  <c:v>105</c:v>
                </c:pt>
                <c:pt idx="68">
                  <c:v>104.4</c:v>
                </c:pt>
                <c:pt idx="69">
                  <c:v>103.8</c:v>
                </c:pt>
                <c:pt idx="70">
                  <c:v>104.8</c:v>
                </c:pt>
                <c:pt idx="71">
                  <c:v>105</c:v>
                </c:pt>
                <c:pt idx="72">
                  <c:v>101.6</c:v>
                </c:pt>
                <c:pt idx="73">
                  <c:v>97</c:v>
                </c:pt>
                <c:pt idx="74">
                  <c:v>99</c:v>
                </c:pt>
                <c:pt idx="75">
                  <c:v>94.2</c:v>
                </c:pt>
                <c:pt idx="76">
                  <c:v>97.8</c:v>
                </c:pt>
                <c:pt idx="77">
                  <c:v>95.2</c:v>
                </c:pt>
                <c:pt idx="78">
                  <c:v>95.8</c:v>
                </c:pt>
                <c:pt idx="79">
                  <c:v>97.4</c:v>
                </c:pt>
                <c:pt idx="80">
                  <c:v>98.2</c:v>
                </c:pt>
                <c:pt idx="81">
                  <c:v>94.4</c:v>
                </c:pt>
                <c:pt idx="82">
                  <c:v>100.8</c:v>
                </c:pt>
                <c:pt idx="83">
                  <c:v>98.4</c:v>
                </c:pt>
                <c:pt idx="84">
                  <c:v>100.4</c:v>
                </c:pt>
                <c:pt idx="85">
                  <c:v>100.6</c:v>
                </c:pt>
                <c:pt idx="86">
                  <c:v>94.4</c:v>
                </c:pt>
                <c:pt idx="87">
                  <c:v>97.6</c:v>
                </c:pt>
                <c:pt idx="88">
                  <c:v>95.8</c:v>
                </c:pt>
                <c:pt idx="89">
                  <c:v>95.4</c:v>
                </c:pt>
                <c:pt idx="90">
                  <c:v>91.8</c:v>
                </c:pt>
                <c:pt idx="91">
                  <c:v>96</c:v>
                </c:pt>
                <c:pt idx="92">
                  <c:v>90.6</c:v>
                </c:pt>
                <c:pt idx="93">
                  <c:v>92.6</c:v>
                </c:pt>
                <c:pt idx="94">
                  <c:v>82.8</c:v>
                </c:pt>
                <c:pt idx="95">
                  <c:v>82.8</c:v>
                </c:pt>
                <c:pt idx="96">
                  <c:v>85.8</c:v>
                </c:pt>
                <c:pt idx="97">
                  <c:v>82.2</c:v>
                </c:pt>
                <c:pt idx="98">
                  <c:v>83</c:v>
                </c:pt>
                <c:pt idx="99">
                  <c:v>81.2</c:v>
                </c:pt>
                <c:pt idx="100">
                  <c:v>82.6</c:v>
                </c:pt>
                <c:pt idx="101">
                  <c:v>84</c:v>
                </c:pt>
                <c:pt idx="102">
                  <c:v>86.2</c:v>
                </c:pt>
                <c:pt idx="103">
                  <c:v>83</c:v>
                </c:pt>
                <c:pt idx="104">
                  <c:v>84.4</c:v>
                </c:pt>
                <c:pt idx="105">
                  <c:v>91.2</c:v>
                </c:pt>
                <c:pt idx="106">
                  <c:v>91.6</c:v>
                </c:pt>
                <c:pt idx="107">
                  <c:v>87.4</c:v>
                </c:pt>
                <c:pt idx="108">
                  <c:v>97.8</c:v>
                </c:pt>
                <c:pt idx="109">
                  <c:v>95.6</c:v>
                </c:pt>
                <c:pt idx="110">
                  <c:v>93</c:v>
                </c:pt>
                <c:pt idx="111">
                  <c:v>99.2</c:v>
                </c:pt>
                <c:pt idx="112">
                  <c:v>100.2</c:v>
                </c:pt>
                <c:pt idx="113">
                  <c:v>104.2</c:v>
                </c:pt>
                <c:pt idx="114">
                  <c:v>106.8</c:v>
                </c:pt>
                <c:pt idx="115">
                  <c:v>109</c:v>
                </c:pt>
                <c:pt idx="116">
                  <c:v>109.2</c:v>
                </c:pt>
                <c:pt idx="117">
                  <c:v>110.8</c:v>
                </c:pt>
                <c:pt idx="118">
                  <c:v>109</c:v>
                </c:pt>
                <c:pt idx="119">
                  <c:v>113.4</c:v>
                </c:pt>
                <c:pt idx="120">
                  <c:v>112.6</c:v>
                </c:pt>
                <c:pt idx="121">
                  <c:v>112.4</c:v>
                </c:pt>
                <c:pt idx="122">
                  <c:v>111.6</c:v>
                </c:pt>
                <c:pt idx="123">
                  <c:v>112.6</c:v>
                </c:pt>
                <c:pt idx="124">
                  <c:v>111.6</c:v>
                </c:pt>
                <c:pt idx="125">
                  <c:v>107.6</c:v>
                </c:pt>
                <c:pt idx="126">
                  <c:v>105.4</c:v>
                </c:pt>
                <c:pt idx="127">
                  <c:v>102.2</c:v>
                </c:pt>
                <c:pt idx="128">
                  <c:v>101.6</c:v>
                </c:pt>
                <c:pt idx="129">
                  <c:v>101.4</c:v>
                </c:pt>
                <c:pt idx="130">
                  <c:v>103.2</c:v>
                </c:pt>
                <c:pt idx="131">
                  <c:v>101.4</c:v>
                </c:pt>
                <c:pt idx="132">
                  <c:v>102.6</c:v>
                </c:pt>
                <c:pt idx="133">
                  <c:v>100</c:v>
                </c:pt>
                <c:pt idx="134">
                  <c:v>101</c:v>
                </c:pt>
                <c:pt idx="135">
                  <c:v>101.2</c:v>
                </c:pt>
                <c:pt idx="136">
                  <c:v>101.2</c:v>
                </c:pt>
                <c:pt idx="137">
                  <c:v>100.4</c:v>
                </c:pt>
                <c:pt idx="138">
                  <c:v>101.2</c:v>
                </c:pt>
                <c:pt idx="139">
                  <c:v>105.4</c:v>
                </c:pt>
                <c:pt idx="140">
                  <c:v>101.8</c:v>
                </c:pt>
                <c:pt idx="141">
                  <c:v>102</c:v>
                </c:pt>
                <c:pt idx="142">
                  <c:v>104.4</c:v>
                </c:pt>
                <c:pt idx="143">
                  <c:v>102</c:v>
                </c:pt>
                <c:pt idx="144">
                  <c:v>108</c:v>
                </c:pt>
                <c:pt idx="145">
                  <c:v>108.2</c:v>
                </c:pt>
                <c:pt idx="146">
                  <c:v>107.8</c:v>
                </c:pt>
                <c:pt idx="147">
                  <c:v>106.4</c:v>
                </c:pt>
                <c:pt idx="148">
                  <c:v>109.2</c:v>
                </c:pt>
                <c:pt idx="149">
                  <c:v>107.8</c:v>
                </c:pt>
                <c:pt idx="150">
                  <c:v>112.4</c:v>
                </c:pt>
                <c:pt idx="151">
                  <c:v>113.4</c:v>
                </c:pt>
                <c:pt idx="152">
                  <c:v>112.8</c:v>
                </c:pt>
                <c:pt idx="153">
                  <c:v>113.4</c:v>
                </c:pt>
                <c:pt idx="154">
                  <c:v>112.4</c:v>
                </c:pt>
                <c:pt idx="155">
                  <c:v>114.6</c:v>
                </c:pt>
                <c:pt idx="156">
                  <c:v>110.2</c:v>
                </c:pt>
                <c:pt idx="157">
                  <c:v>111</c:v>
                </c:pt>
                <c:pt idx="158">
                  <c:v>110.4</c:v>
                </c:pt>
                <c:pt idx="159">
                  <c:v>111.6</c:v>
                </c:pt>
                <c:pt idx="160">
                  <c:v>110</c:v>
                </c:pt>
                <c:pt idx="161">
                  <c:v>111.4</c:v>
                </c:pt>
                <c:pt idx="162">
                  <c:v>111</c:v>
                </c:pt>
                <c:pt idx="163">
                  <c:v>108.6</c:v>
                </c:pt>
                <c:pt idx="164">
                  <c:v>108.4</c:v>
                </c:pt>
                <c:pt idx="165">
                  <c:v>102.8</c:v>
                </c:pt>
                <c:pt idx="166">
                  <c:v>101.6</c:v>
                </c:pt>
                <c:pt idx="167">
                  <c:v>100.6</c:v>
                </c:pt>
                <c:pt idx="168">
                  <c:v>101.6</c:v>
                </c:pt>
                <c:pt idx="169">
                  <c:v>101.6</c:v>
                </c:pt>
                <c:pt idx="170">
                  <c:v>97.8</c:v>
                </c:pt>
                <c:pt idx="171">
                  <c:v>101</c:v>
                </c:pt>
                <c:pt idx="172">
                  <c:v>102.2</c:v>
                </c:pt>
                <c:pt idx="173">
                  <c:v>104</c:v>
                </c:pt>
                <c:pt idx="174">
                  <c:v>105.2</c:v>
                </c:pt>
                <c:pt idx="175">
                  <c:v>103.2</c:v>
                </c:pt>
                <c:pt idx="176">
                  <c:v>106.8</c:v>
                </c:pt>
                <c:pt idx="177">
                  <c:v>114.8</c:v>
                </c:pt>
                <c:pt idx="178">
                  <c:v>113.6</c:v>
                </c:pt>
                <c:pt idx="179">
                  <c:v>112</c:v>
                </c:pt>
                <c:pt idx="180">
                  <c:v>111.2</c:v>
                </c:pt>
                <c:pt idx="181">
                  <c:v>111.2</c:v>
                </c:pt>
                <c:pt idx="182">
                  <c:v>112.6</c:v>
                </c:pt>
                <c:pt idx="183">
                  <c:v>113</c:v>
                </c:pt>
                <c:pt idx="184">
                  <c:v>115.4</c:v>
                </c:pt>
                <c:pt idx="185">
                  <c:v>114.2</c:v>
                </c:pt>
                <c:pt idx="186">
                  <c:v>113.8</c:v>
                </c:pt>
                <c:pt idx="187">
                  <c:v>116.4</c:v>
                </c:pt>
                <c:pt idx="188">
                  <c:v>112.6</c:v>
                </c:pt>
                <c:pt idx="189">
                  <c:v>117.2</c:v>
                </c:pt>
                <c:pt idx="190">
                  <c:v>114</c:v>
                </c:pt>
                <c:pt idx="191">
                  <c:v>112</c:v>
                </c:pt>
                <c:pt idx="192">
                  <c:v>108.6</c:v>
                </c:pt>
                <c:pt idx="193">
                  <c:v>106.6</c:v>
                </c:pt>
                <c:pt idx="194">
                  <c:v>103.4</c:v>
                </c:pt>
                <c:pt idx="195">
                  <c:v>99.8</c:v>
                </c:pt>
                <c:pt idx="196">
                  <c:v>98.8</c:v>
                </c:pt>
                <c:pt idx="197">
                  <c:v>99</c:v>
                </c:pt>
                <c:pt idx="198">
                  <c:v>96.4</c:v>
                </c:pt>
                <c:pt idx="199">
                  <c:v>97.8</c:v>
                </c:pt>
                <c:pt idx="200">
                  <c:v>95.2</c:v>
                </c:pt>
                <c:pt idx="201">
                  <c:v>90.6</c:v>
                </c:pt>
                <c:pt idx="202">
                  <c:v>89.4</c:v>
                </c:pt>
                <c:pt idx="203">
                  <c:v>88.8</c:v>
                </c:pt>
                <c:pt idx="204">
                  <c:v>92</c:v>
                </c:pt>
                <c:pt idx="205">
                  <c:v>96.8</c:v>
                </c:pt>
                <c:pt idx="206">
                  <c:v>96.8</c:v>
                </c:pt>
                <c:pt idx="207">
                  <c:v>98.4</c:v>
                </c:pt>
                <c:pt idx="208">
                  <c:v>96.8</c:v>
                </c:pt>
                <c:pt idx="209">
                  <c:v>97</c:v>
                </c:pt>
                <c:pt idx="210">
                  <c:v>95.2</c:v>
                </c:pt>
                <c:pt idx="211">
                  <c:v>103</c:v>
                </c:pt>
                <c:pt idx="212">
                  <c:v>97.8</c:v>
                </c:pt>
                <c:pt idx="213">
                  <c:v>94.4</c:v>
                </c:pt>
                <c:pt idx="214">
                  <c:v>98.4</c:v>
                </c:pt>
                <c:pt idx="215">
                  <c:v>96.2</c:v>
                </c:pt>
                <c:pt idx="216">
                  <c:v>91.4</c:v>
                </c:pt>
                <c:pt idx="217">
                  <c:v>86.8</c:v>
                </c:pt>
                <c:pt idx="218">
                  <c:v>86.8</c:v>
                </c:pt>
                <c:pt idx="219">
                  <c:v>89.8</c:v>
                </c:pt>
                <c:pt idx="220">
                  <c:v>86</c:v>
                </c:pt>
                <c:pt idx="221">
                  <c:v>81.2</c:v>
                </c:pt>
                <c:pt idx="222">
                  <c:v>86</c:v>
                </c:pt>
                <c:pt idx="223">
                  <c:v>86.2</c:v>
                </c:pt>
                <c:pt idx="224">
                  <c:v>89.8</c:v>
                </c:pt>
                <c:pt idx="225">
                  <c:v>93</c:v>
                </c:pt>
                <c:pt idx="226">
                  <c:v>92.2</c:v>
                </c:pt>
                <c:pt idx="227">
                  <c:v>96.4</c:v>
                </c:pt>
                <c:pt idx="228">
                  <c:v>96.8</c:v>
                </c:pt>
                <c:pt idx="229">
                  <c:v>94.2</c:v>
                </c:pt>
                <c:pt idx="230">
                  <c:v>96.2</c:v>
                </c:pt>
                <c:pt idx="231">
                  <c:v>97.8</c:v>
                </c:pt>
                <c:pt idx="232">
                  <c:v>103.4</c:v>
                </c:pt>
                <c:pt idx="233">
                  <c:v>103.8</c:v>
                </c:pt>
                <c:pt idx="234">
                  <c:v>101.4</c:v>
                </c:pt>
                <c:pt idx="235">
                  <c:v>101.6</c:v>
                </c:pt>
                <c:pt idx="236">
                  <c:v>101</c:v>
                </c:pt>
                <c:pt idx="237">
                  <c:v>102.2</c:v>
                </c:pt>
                <c:pt idx="238">
                  <c:v>100.2</c:v>
                </c:pt>
                <c:pt idx="239">
                  <c:v>99.2</c:v>
                </c:pt>
                <c:pt idx="240">
                  <c:v>98.8</c:v>
                </c:pt>
                <c:pt idx="241">
                  <c:v>99.8</c:v>
                </c:pt>
                <c:pt idx="242">
                  <c:v>102.8</c:v>
                </c:pt>
                <c:pt idx="243">
                  <c:v>99.8</c:v>
                </c:pt>
                <c:pt idx="244">
                  <c:v>101.6</c:v>
                </c:pt>
                <c:pt idx="245">
                  <c:v>96.6</c:v>
                </c:pt>
                <c:pt idx="246">
                  <c:v>92.6</c:v>
                </c:pt>
                <c:pt idx="247">
                  <c:v>99.4</c:v>
                </c:pt>
                <c:pt idx="248">
                  <c:v>102.6</c:v>
                </c:pt>
                <c:pt idx="249">
                  <c:v>108.6</c:v>
                </c:pt>
                <c:pt idx="250">
                  <c:v>106</c:v>
                </c:pt>
                <c:pt idx="251">
                  <c:v>105.2</c:v>
                </c:pt>
                <c:pt idx="252">
                  <c:v>107</c:v>
                </c:pt>
                <c:pt idx="253">
                  <c:v>109.6</c:v>
                </c:pt>
                <c:pt idx="254">
                  <c:v>112</c:v>
                </c:pt>
                <c:pt idx="255">
                  <c:v>111.8</c:v>
                </c:pt>
                <c:pt idx="256">
                  <c:v>107.2</c:v>
                </c:pt>
                <c:pt idx="257">
                  <c:v>113.6</c:v>
                </c:pt>
                <c:pt idx="258">
                  <c:v>117.4</c:v>
                </c:pt>
                <c:pt idx="259">
                  <c:v>116.8</c:v>
                </c:pt>
                <c:pt idx="260">
                  <c:v>116.2</c:v>
                </c:pt>
                <c:pt idx="261">
                  <c:v>117.8</c:v>
                </c:pt>
                <c:pt idx="262">
                  <c:v>117.4</c:v>
                </c:pt>
                <c:pt idx="263">
                  <c:v>115.6</c:v>
                </c:pt>
                <c:pt idx="264">
                  <c:v>112.6</c:v>
                </c:pt>
                <c:pt idx="265">
                  <c:v>115</c:v>
                </c:pt>
                <c:pt idx="266">
                  <c:v>113.6</c:v>
                </c:pt>
                <c:pt idx="267">
                  <c:v>114</c:v>
                </c:pt>
                <c:pt idx="268">
                  <c:v>117.6</c:v>
                </c:pt>
                <c:pt idx="269">
                  <c:v>116.8</c:v>
                </c:pt>
                <c:pt idx="270">
                  <c:v>115.2</c:v>
                </c:pt>
                <c:pt idx="271">
                  <c:v>115.8</c:v>
                </c:pt>
                <c:pt idx="272">
                  <c:v>114.8</c:v>
                </c:pt>
                <c:pt idx="273">
                  <c:v>117.4</c:v>
                </c:pt>
                <c:pt idx="274">
                  <c:v>117.4</c:v>
                </c:pt>
                <c:pt idx="275">
                  <c:v>116</c:v>
                </c:pt>
                <c:pt idx="276">
                  <c:v>118.8</c:v>
                </c:pt>
                <c:pt idx="277">
                  <c:v>117</c:v>
                </c:pt>
                <c:pt idx="278">
                  <c:v>111.6</c:v>
                </c:pt>
                <c:pt idx="279">
                  <c:v>105.6</c:v>
                </c:pt>
                <c:pt idx="280">
                  <c:v>106.6</c:v>
                </c:pt>
                <c:pt idx="281">
                  <c:v>109.6</c:v>
                </c:pt>
                <c:pt idx="282">
                  <c:v>103.6</c:v>
                </c:pt>
                <c:pt idx="283">
                  <c:v>109.6</c:v>
                </c:pt>
                <c:pt idx="284">
                  <c:v>98.2</c:v>
                </c:pt>
                <c:pt idx="285">
                  <c:v>88</c:v>
                </c:pt>
                <c:pt idx="286">
                  <c:v>82</c:v>
                </c:pt>
                <c:pt idx="287">
                  <c:v>57.8</c:v>
                </c:pt>
                <c:pt idx="288">
                  <c:v>58.2</c:v>
                </c:pt>
                <c:pt idx="289">
                  <c:v>53</c:v>
                </c:pt>
                <c:pt idx="290">
                  <c:v>58.4</c:v>
                </c:pt>
                <c:pt idx="291">
                  <c:v>65.400000000000006</c:v>
                </c:pt>
                <c:pt idx="292">
                  <c:v>67.8</c:v>
                </c:pt>
                <c:pt idx="293">
                  <c:v>72.2</c:v>
                </c:pt>
                <c:pt idx="294">
                  <c:v>70.8</c:v>
                </c:pt>
                <c:pt idx="295">
                  <c:v>81.599999999999994</c:v>
                </c:pt>
                <c:pt idx="296">
                  <c:v>80.599999999999994</c:v>
                </c:pt>
                <c:pt idx="297">
                  <c:v>85.6</c:v>
                </c:pt>
                <c:pt idx="298">
                  <c:v>90</c:v>
                </c:pt>
                <c:pt idx="299">
                  <c:v>83.8</c:v>
                </c:pt>
                <c:pt idx="300">
                  <c:v>87</c:v>
                </c:pt>
                <c:pt idx="301">
                  <c:v>90</c:v>
                </c:pt>
                <c:pt idx="302">
                  <c:v>93.8</c:v>
                </c:pt>
                <c:pt idx="303">
                  <c:v>97.2</c:v>
                </c:pt>
                <c:pt idx="304">
                  <c:v>100.8</c:v>
                </c:pt>
                <c:pt idx="305">
                  <c:v>98.6</c:v>
                </c:pt>
                <c:pt idx="306">
                  <c:v>95.2</c:v>
                </c:pt>
                <c:pt idx="307">
                  <c:v>100.8</c:v>
                </c:pt>
                <c:pt idx="308">
                  <c:v>99.8</c:v>
                </c:pt>
                <c:pt idx="309">
                  <c:v>101</c:v>
                </c:pt>
                <c:pt idx="310">
                  <c:v>100.6</c:v>
                </c:pt>
                <c:pt idx="311">
                  <c:v>105</c:v>
                </c:pt>
                <c:pt idx="312">
                  <c:v>105</c:v>
                </c:pt>
                <c:pt idx="313">
                  <c:v>103</c:v>
                </c:pt>
                <c:pt idx="314">
                  <c:v>111.4</c:v>
                </c:pt>
                <c:pt idx="315">
                  <c:v>108.6</c:v>
                </c:pt>
                <c:pt idx="316">
                  <c:v>105.4</c:v>
                </c:pt>
                <c:pt idx="317">
                  <c:v>103.4</c:v>
                </c:pt>
                <c:pt idx="318">
                  <c:v>95.6</c:v>
                </c:pt>
                <c:pt idx="319">
                  <c:v>93.6</c:v>
                </c:pt>
                <c:pt idx="320">
                  <c:v>99</c:v>
                </c:pt>
                <c:pt idx="321">
                  <c:v>93.8</c:v>
                </c:pt>
                <c:pt idx="322">
                  <c:v>90.4</c:v>
                </c:pt>
                <c:pt idx="323">
                  <c:v>97.4</c:v>
                </c:pt>
                <c:pt idx="324">
                  <c:v>96.4</c:v>
                </c:pt>
                <c:pt idx="325">
                  <c:v>96.6</c:v>
                </c:pt>
                <c:pt idx="326">
                  <c:v>94.4</c:v>
                </c:pt>
                <c:pt idx="327">
                  <c:v>93.2</c:v>
                </c:pt>
                <c:pt idx="328">
                  <c:v>90.2</c:v>
                </c:pt>
                <c:pt idx="329">
                  <c:v>90.4</c:v>
                </c:pt>
                <c:pt idx="330">
                  <c:v>89.2</c:v>
                </c:pt>
                <c:pt idx="331">
                  <c:v>90.6</c:v>
                </c:pt>
                <c:pt idx="332">
                  <c:v>86.8</c:v>
                </c:pt>
                <c:pt idx="333">
                  <c:v>84.8</c:v>
                </c:pt>
                <c:pt idx="334">
                  <c:v>86.4</c:v>
                </c:pt>
                <c:pt idx="335">
                  <c:v>88.8</c:v>
                </c:pt>
                <c:pt idx="336">
                  <c:v>88.8</c:v>
                </c:pt>
                <c:pt idx="337">
                  <c:v>92.8</c:v>
                </c:pt>
                <c:pt idx="338">
                  <c:v>90.4</c:v>
                </c:pt>
                <c:pt idx="339">
                  <c:v>88.8</c:v>
                </c:pt>
                <c:pt idx="340">
                  <c:v>91.6</c:v>
                </c:pt>
                <c:pt idx="341">
                  <c:v>91.8</c:v>
                </c:pt>
                <c:pt idx="342">
                  <c:v>93</c:v>
                </c:pt>
                <c:pt idx="343">
                  <c:v>96.8</c:v>
                </c:pt>
                <c:pt idx="344">
                  <c:v>94.4</c:v>
                </c:pt>
                <c:pt idx="345">
                  <c:v>99</c:v>
                </c:pt>
                <c:pt idx="346">
                  <c:v>99.2</c:v>
                </c:pt>
                <c:pt idx="347">
                  <c:v>99.8</c:v>
                </c:pt>
                <c:pt idx="348">
                  <c:v>101.4</c:v>
                </c:pt>
                <c:pt idx="349">
                  <c:v>99.8</c:v>
                </c:pt>
                <c:pt idx="350">
                  <c:v>102.2</c:v>
                </c:pt>
                <c:pt idx="351">
                  <c:v>100.6</c:v>
                </c:pt>
                <c:pt idx="352">
                  <c:v>101.4</c:v>
                </c:pt>
                <c:pt idx="353">
                  <c:v>101.4</c:v>
                </c:pt>
                <c:pt idx="354">
                  <c:v>102.4</c:v>
                </c:pt>
                <c:pt idx="355">
                  <c:v>100</c:v>
                </c:pt>
                <c:pt idx="356">
                  <c:v>99.6</c:v>
                </c:pt>
                <c:pt idx="357">
                  <c:v>104</c:v>
                </c:pt>
                <c:pt idx="358">
                  <c:v>104.8</c:v>
                </c:pt>
                <c:pt idx="359">
                  <c:v>106.8</c:v>
                </c:pt>
                <c:pt idx="360">
                  <c:v>105.6</c:v>
                </c:pt>
                <c:pt idx="361">
                  <c:v>104</c:v>
                </c:pt>
                <c:pt idx="362">
                  <c:v>102.8</c:v>
                </c:pt>
                <c:pt idx="363">
                  <c:v>106.6</c:v>
                </c:pt>
                <c:pt idx="364">
                  <c:v>108.2</c:v>
                </c:pt>
                <c:pt idx="365">
                  <c:v>109.2</c:v>
                </c:pt>
                <c:pt idx="366">
                  <c:v>107.4</c:v>
                </c:pt>
                <c:pt idx="367">
                  <c:v>107</c:v>
                </c:pt>
                <c:pt idx="368">
                  <c:v>107.6</c:v>
                </c:pt>
                <c:pt idx="369">
                  <c:v>104.8</c:v>
                </c:pt>
                <c:pt idx="370">
                  <c:v>108</c:v>
                </c:pt>
                <c:pt idx="371">
                  <c:v>106</c:v>
                </c:pt>
                <c:pt idx="372">
                  <c:v>106.4</c:v>
                </c:pt>
                <c:pt idx="373">
                  <c:v>106.2</c:v>
                </c:pt>
                <c:pt idx="374">
                  <c:v>107.8</c:v>
                </c:pt>
                <c:pt idx="375">
                  <c:v>109.4</c:v>
                </c:pt>
                <c:pt idx="376">
                  <c:v>108.8</c:v>
                </c:pt>
                <c:pt idx="377">
                  <c:v>110.8</c:v>
                </c:pt>
                <c:pt idx="378">
                  <c:v>110.2</c:v>
                </c:pt>
                <c:pt idx="379">
                  <c:v>102.4</c:v>
                </c:pt>
                <c:pt idx="380">
                  <c:v>106.8</c:v>
                </c:pt>
                <c:pt idx="381">
                  <c:v>108.6</c:v>
                </c:pt>
                <c:pt idx="382">
                  <c:v>106.8</c:v>
                </c:pt>
                <c:pt idx="383">
                  <c:v>109.4</c:v>
                </c:pt>
                <c:pt idx="384">
                  <c:v>112</c:v>
                </c:pt>
                <c:pt idx="385">
                  <c:v>114</c:v>
                </c:pt>
                <c:pt idx="386">
                  <c:v>115.6</c:v>
                </c:pt>
                <c:pt idx="387">
                  <c:v>116.6</c:v>
                </c:pt>
                <c:pt idx="388">
                  <c:v>112.2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892096"/>
        <c:axId val="107897984"/>
      </c:lineChart>
      <c:catAx>
        <c:axId val="10789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789798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07897984"/>
        <c:scaling>
          <c:orientation val="minMax"/>
          <c:max val="130"/>
          <c:min val="50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nl-NL"/>
                  <a:t>index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7892096"/>
        <c:crosses val="autoZero"/>
        <c:crossBetween val="between"/>
      </c:valAx>
      <c:spPr>
        <a:solidFill>
          <a:schemeClr val="bg1"/>
        </a:solidFill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/>
              <a:t>Koopkrachtontwikkeling modaal/mediaan inkomen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koopkracht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data!$J$5:$J$70</c:f>
              <c:numCache>
                <c:formatCode>General</c:formatCode>
                <c:ptCount val="66"/>
                <c:pt idx="0">
                  <c:v>1952</c:v>
                </c:pt>
                <c:pt idx="1">
                  <c:v>1953</c:v>
                </c:pt>
                <c:pt idx="2">
                  <c:v>1954</c:v>
                </c:pt>
                <c:pt idx="3">
                  <c:v>1955</c:v>
                </c:pt>
                <c:pt idx="4">
                  <c:v>1956</c:v>
                </c:pt>
                <c:pt idx="5">
                  <c:v>1957</c:v>
                </c:pt>
                <c:pt idx="6">
                  <c:v>1958</c:v>
                </c:pt>
                <c:pt idx="7">
                  <c:v>1959</c:v>
                </c:pt>
                <c:pt idx="8">
                  <c:v>1960</c:v>
                </c:pt>
                <c:pt idx="9">
                  <c:v>1961</c:v>
                </c:pt>
                <c:pt idx="10">
                  <c:v>1962</c:v>
                </c:pt>
                <c:pt idx="11">
                  <c:v>1963</c:v>
                </c:pt>
                <c:pt idx="12">
                  <c:v>1964</c:v>
                </c:pt>
                <c:pt idx="13">
                  <c:v>1965</c:v>
                </c:pt>
                <c:pt idx="14">
                  <c:v>1966</c:v>
                </c:pt>
                <c:pt idx="15">
                  <c:v>1967</c:v>
                </c:pt>
                <c:pt idx="16">
                  <c:v>1968</c:v>
                </c:pt>
                <c:pt idx="17">
                  <c:v>1969</c:v>
                </c:pt>
                <c:pt idx="18">
                  <c:v>1970</c:v>
                </c:pt>
                <c:pt idx="19">
                  <c:v>1971</c:v>
                </c:pt>
                <c:pt idx="20">
                  <c:v>1972</c:v>
                </c:pt>
                <c:pt idx="21">
                  <c:v>1973</c:v>
                </c:pt>
                <c:pt idx="22">
                  <c:v>1974</c:v>
                </c:pt>
                <c:pt idx="23">
                  <c:v>1975</c:v>
                </c:pt>
                <c:pt idx="24">
                  <c:v>1976</c:v>
                </c:pt>
                <c:pt idx="25">
                  <c:v>1977</c:v>
                </c:pt>
                <c:pt idx="26">
                  <c:v>1978</c:v>
                </c:pt>
                <c:pt idx="27">
                  <c:v>1979</c:v>
                </c:pt>
                <c:pt idx="28">
                  <c:v>1980</c:v>
                </c:pt>
                <c:pt idx="29">
                  <c:v>1981</c:v>
                </c:pt>
                <c:pt idx="30">
                  <c:v>1982</c:v>
                </c:pt>
                <c:pt idx="31">
                  <c:v>1983</c:v>
                </c:pt>
                <c:pt idx="32">
                  <c:v>1984</c:v>
                </c:pt>
                <c:pt idx="33">
                  <c:v>1985</c:v>
                </c:pt>
                <c:pt idx="34">
                  <c:v>1986</c:v>
                </c:pt>
                <c:pt idx="35">
                  <c:v>1987</c:v>
                </c:pt>
                <c:pt idx="36">
                  <c:v>1988</c:v>
                </c:pt>
                <c:pt idx="37">
                  <c:v>1989</c:v>
                </c:pt>
                <c:pt idx="38">
                  <c:v>1990</c:v>
                </c:pt>
                <c:pt idx="39">
                  <c:v>1991</c:v>
                </c:pt>
                <c:pt idx="40">
                  <c:v>1992</c:v>
                </c:pt>
                <c:pt idx="41">
                  <c:v>1993</c:v>
                </c:pt>
                <c:pt idx="42">
                  <c:v>1994</c:v>
                </c:pt>
                <c:pt idx="43">
                  <c:v>1995</c:v>
                </c:pt>
                <c:pt idx="44">
                  <c:v>1996</c:v>
                </c:pt>
                <c:pt idx="45">
                  <c:v>1997</c:v>
                </c:pt>
                <c:pt idx="46">
                  <c:v>1998</c:v>
                </c:pt>
                <c:pt idx="47">
                  <c:v>1999</c:v>
                </c:pt>
                <c:pt idx="48">
                  <c:v>2000</c:v>
                </c:pt>
                <c:pt idx="49">
                  <c:v>2001</c:v>
                </c:pt>
                <c:pt idx="50">
                  <c:v>2002</c:v>
                </c:pt>
                <c:pt idx="51">
                  <c:v>2003</c:v>
                </c:pt>
                <c:pt idx="52">
                  <c:v>2004</c:v>
                </c:pt>
                <c:pt idx="53">
                  <c:v>2005</c:v>
                </c:pt>
                <c:pt idx="54">
                  <c:v>2006</c:v>
                </c:pt>
                <c:pt idx="55">
                  <c:v>2007</c:v>
                </c:pt>
                <c:pt idx="56">
                  <c:v>2008</c:v>
                </c:pt>
                <c:pt idx="57">
                  <c:v>2009</c:v>
                </c:pt>
                <c:pt idx="58">
                  <c:v>2010</c:v>
                </c:pt>
                <c:pt idx="59">
                  <c:v>2011</c:v>
                </c:pt>
                <c:pt idx="60">
                  <c:v>2012</c:v>
                </c:pt>
                <c:pt idx="61">
                  <c:v>2013</c:v>
                </c:pt>
                <c:pt idx="62">
                  <c:v>2014</c:v>
                </c:pt>
                <c:pt idx="63">
                  <c:v>2015</c:v>
                </c:pt>
                <c:pt idx="64">
                  <c:v>2016</c:v>
                </c:pt>
                <c:pt idx="65">
                  <c:v>2017</c:v>
                </c:pt>
              </c:numCache>
            </c:numRef>
          </c:cat>
          <c:val>
            <c:numRef>
              <c:f>data!$L$5:$L$70</c:f>
              <c:numCache>
                <c:formatCode>General</c:formatCode>
                <c:ptCount val="66"/>
                <c:pt idx="0">
                  <c:v>100</c:v>
                </c:pt>
                <c:pt idx="1">
                  <c:v>102.3</c:v>
                </c:pt>
                <c:pt idx="2" formatCode="0.0">
                  <c:v>107.51729999999999</c:v>
                </c:pt>
                <c:pt idx="3" formatCode="0.0">
                  <c:v>114.39840719999999</c:v>
                </c:pt>
                <c:pt idx="4" formatCode="0.0">
                  <c:v>121.83430366799999</c:v>
                </c:pt>
                <c:pt idx="5" formatCode="0.0">
                  <c:v>118.17927455795999</c:v>
                </c:pt>
                <c:pt idx="6" formatCode="0.0">
                  <c:v>119.83378440177142</c:v>
                </c:pt>
                <c:pt idx="7" formatCode="0.0">
                  <c:v>120.91228846138735</c:v>
                </c:pt>
                <c:pt idx="8" formatCode="0.0">
                  <c:v>128.04611348060919</c:v>
                </c:pt>
                <c:pt idx="9" formatCode="0.0">
                  <c:v>134.44841915463965</c:v>
                </c:pt>
                <c:pt idx="10" formatCode="0.0">
                  <c:v>140.22970117828913</c:v>
                </c:pt>
                <c:pt idx="11" formatCode="0.0">
                  <c:v>144.43659221363782</c:v>
                </c:pt>
                <c:pt idx="12" formatCode="0.0">
                  <c:v>153.1027877464561</c:v>
                </c:pt>
                <c:pt idx="13" formatCode="0.0">
                  <c:v>162.44205779898991</c:v>
                </c:pt>
                <c:pt idx="14" formatCode="0.0">
                  <c:v>167.96508776415556</c:v>
                </c:pt>
                <c:pt idx="15" formatCode="0.0">
                  <c:v>175.18758653801424</c:v>
                </c:pt>
                <c:pt idx="16" formatCode="0.0">
                  <c:v>182.0199024129968</c:v>
                </c:pt>
                <c:pt idx="17" formatCode="0.0">
                  <c:v>188.57261889986469</c:v>
                </c:pt>
                <c:pt idx="18" formatCode="0.0">
                  <c:v>204.60129150635319</c:v>
                </c:pt>
                <c:pt idx="19" formatCode="0.0">
                  <c:v>208.69331733648025</c:v>
                </c:pt>
                <c:pt idx="20" formatCode="0.0">
                  <c:v>214.74542353923815</c:v>
                </c:pt>
                <c:pt idx="21" formatCode="0.0">
                  <c:v>216.67813235109128</c:v>
                </c:pt>
                <c:pt idx="22" formatCode="0.0">
                  <c:v>222.52844192457073</c:v>
                </c:pt>
                <c:pt idx="23" formatCode="0.0">
                  <c:v>230.98452271770444</c:v>
                </c:pt>
                <c:pt idx="24" formatCode="0.0">
                  <c:v>233.52535246759916</c:v>
                </c:pt>
                <c:pt idx="25" formatCode="0.0">
                  <c:v>239.83053698422432</c:v>
                </c:pt>
                <c:pt idx="26" formatCode="0.0">
                  <c:v>247.50511416771951</c:v>
                </c:pt>
                <c:pt idx="27" formatCode="0.0">
                  <c:v>252.20771133690616</c:v>
                </c:pt>
                <c:pt idx="28" formatCode="0.0">
                  <c:v>249.43342651220019</c:v>
                </c:pt>
                <c:pt idx="29" formatCode="0.0">
                  <c:v>240.70325658427316</c:v>
                </c:pt>
                <c:pt idx="30" formatCode="0.0">
                  <c:v>236.85200447892478</c:v>
                </c:pt>
                <c:pt idx="31" formatCode="0.0">
                  <c:v>229.2727403355992</c:v>
                </c:pt>
                <c:pt idx="32" formatCode="0.0">
                  <c:v>227.66783115325001</c:v>
                </c:pt>
                <c:pt idx="33" formatCode="0.0">
                  <c:v>231.08284862054873</c:v>
                </c:pt>
                <c:pt idx="34" formatCode="0.0">
                  <c:v>236.6288369874419</c:v>
                </c:pt>
                <c:pt idx="35" formatCode="0.0">
                  <c:v>240.1782695422535</c:v>
                </c:pt>
                <c:pt idx="36" formatCode="0.0">
                  <c:v>242.82023050721827</c:v>
                </c:pt>
                <c:pt idx="37" formatCode="0.0">
                  <c:v>247.91945534786984</c:v>
                </c:pt>
                <c:pt idx="38" formatCode="0.0">
                  <c:v>253.86952227621873</c:v>
                </c:pt>
                <c:pt idx="39" formatCode="0.0">
                  <c:v>254.37726132077117</c:v>
                </c:pt>
                <c:pt idx="40" formatCode="0.0">
                  <c:v>255.64914762737499</c:v>
                </c:pt>
                <c:pt idx="41" formatCode="0.0">
                  <c:v>257.18304251313924</c:v>
                </c:pt>
                <c:pt idx="42" formatCode="0.0">
                  <c:v>256.15431034308671</c:v>
                </c:pt>
                <c:pt idx="43" formatCode="0.0">
                  <c:v>258.20354482583139</c:v>
                </c:pt>
                <c:pt idx="44" formatCode="0.0">
                  <c:v>259.75276609478635</c:v>
                </c:pt>
                <c:pt idx="45" formatCode="0.0">
                  <c:v>260.53202439307069</c:v>
                </c:pt>
                <c:pt idx="46" formatCode="0.0">
                  <c:v>264.96106880775284</c:v>
                </c:pt>
                <c:pt idx="47" formatCode="0.0">
                  <c:v>264.43114667013731</c:v>
                </c:pt>
                <c:pt idx="48" formatCode="0.0">
                  <c:v>266.8110269901685</c:v>
                </c:pt>
                <c:pt idx="49" formatCode="0.0">
                  <c:v>282.55287758258845</c:v>
                </c:pt>
                <c:pt idx="50" formatCode="0.0">
                  <c:v>283.96564197050134</c:v>
                </c:pt>
                <c:pt idx="51" formatCode="0.0">
                  <c:v>280.55805426685532</c:v>
                </c:pt>
                <c:pt idx="52" formatCode="0.0">
                  <c:v>281.11917037538905</c:v>
                </c:pt>
                <c:pt idx="53" formatCode="0.0">
                  <c:v>277.18350199013361</c:v>
                </c:pt>
                <c:pt idx="54" formatCode="0.0">
                  <c:v>282.44998852794612</c:v>
                </c:pt>
                <c:pt idx="55" formatCode="0.0">
                  <c:v>285.8393883902815</c:v>
                </c:pt>
                <c:pt idx="56" formatCode="0.0">
                  <c:v>286.12522777867173</c:v>
                </c:pt>
                <c:pt idx="57" formatCode="0.0">
                  <c:v>290.13098096757312</c:v>
                </c:pt>
                <c:pt idx="58" formatCode="0.0">
                  <c:v>288.68032606273528</c:v>
                </c:pt>
                <c:pt idx="59" formatCode="0.0">
                  <c:v>285.21616214998244</c:v>
                </c:pt>
                <c:pt idx="60" formatCode="0.0">
                  <c:v>280.36748739343273</c:v>
                </c:pt>
                <c:pt idx="61" formatCode="0.0">
                  <c:v>276.44234256992468</c:v>
                </c:pt>
                <c:pt idx="62" formatCode="0.0">
                  <c:v>279.7596506807638</c:v>
                </c:pt>
                <c:pt idx="63" formatCode="0.0">
                  <c:v>283.11676648893297</c:v>
                </c:pt>
                <c:pt idx="64" formatCode="0.0">
                  <c:v>290.76091918413414</c:v>
                </c:pt>
                <c:pt idx="65" formatCode="0.0">
                  <c:v>291.05168010331823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915904"/>
        <c:axId val="108024192"/>
      </c:lineChart>
      <c:catAx>
        <c:axId val="10791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8024192"/>
        <c:crosses val="autoZero"/>
        <c:auto val="1"/>
        <c:lblAlgn val="ctr"/>
        <c:lblOffset val="100"/>
        <c:tickLblSkip val="4"/>
        <c:noMultiLvlLbl val="0"/>
      </c:catAx>
      <c:valAx>
        <c:axId val="108024192"/>
        <c:scaling>
          <c:orientation val="minMax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7915904"/>
        <c:crosses val="autoZero"/>
        <c:crossBetween val="between"/>
      </c:valAx>
      <c:spPr>
        <a:solidFill>
          <a:schemeClr val="bg1"/>
        </a:solidFill>
      </c:spPr>
    </c:plotArea>
    <c:legend>
      <c:legendPos val="b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NL"/>
              <a:t>KORTE RENTE NEDERLAND
3-maands </a:t>
            </a:r>
          </a:p>
        </c:rich>
      </c:tx>
      <c:layout>
        <c:manualLayout>
          <c:xMode val="edge"/>
          <c:yMode val="edge"/>
          <c:x val="0.32988624612202688"/>
          <c:y val="2.033911295892766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963805584281282E-2"/>
          <c:y val="0.20338983050847459"/>
          <c:w val="0.94002068252326787"/>
          <c:h val="0.7186440677966101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RENTENL!$A$147:$A$866</c:f>
              <c:strCache>
                <c:ptCount val="709"/>
                <c:pt idx="0">
                  <c:v>58 </c:v>
                </c:pt>
                <c:pt idx="24">
                  <c:v>60 </c:v>
                </c:pt>
                <c:pt idx="48">
                  <c:v>62 </c:v>
                </c:pt>
                <c:pt idx="72">
                  <c:v>64 </c:v>
                </c:pt>
                <c:pt idx="96">
                  <c:v>66 </c:v>
                </c:pt>
                <c:pt idx="120">
                  <c:v>68 </c:v>
                </c:pt>
                <c:pt idx="144">
                  <c:v>70 </c:v>
                </c:pt>
                <c:pt idx="168">
                  <c:v>72 </c:v>
                </c:pt>
                <c:pt idx="192">
                  <c:v>74 </c:v>
                </c:pt>
                <c:pt idx="216">
                  <c:v>76 </c:v>
                </c:pt>
                <c:pt idx="240">
                  <c:v>78 </c:v>
                </c:pt>
                <c:pt idx="264">
                  <c:v>80 </c:v>
                </c:pt>
                <c:pt idx="288">
                  <c:v>82 </c:v>
                </c:pt>
                <c:pt idx="312">
                  <c:v>84 </c:v>
                </c:pt>
                <c:pt idx="336">
                  <c:v>86 </c:v>
                </c:pt>
                <c:pt idx="360">
                  <c:v>88 </c:v>
                </c:pt>
                <c:pt idx="384">
                  <c:v>90 </c:v>
                </c:pt>
                <c:pt idx="408">
                  <c:v>92 </c:v>
                </c:pt>
                <c:pt idx="432">
                  <c:v>94 </c:v>
                </c:pt>
                <c:pt idx="456">
                  <c:v>96 </c:v>
                </c:pt>
                <c:pt idx="468">
                  <c:v>97 </c:v>
                </c:pt>
                <c:pt idx="480">
                  <c:v>98 </c:v>
                </c:pt>
                <c:pt idx="492">
                  <c:v>99 </c:v>
                </c:pt>
                <c:pt idx="504">
                  <c:v>00</c:v>
                </c:pt>
                <c:pt idx="516">
                  <c:v>01</c:v>
                </c:pt>
                <c:pt idx="528">
                  <c:v>02</c:v>
                </c:pt>
                <c:pt idx="540">
                  <c:v>03</c:v>
                </c:pt>
                <c:pt idx="552">
                  <c:v>04</c:v>
                </c:pt>
                <c:pt idx="564">
                  <c:v>05</c:v>
                </c:pt>
                <c:pt idx="576">
                  <c:v>06</c:v>
                </c:pt>
                <c:pt idx="588">
                  <c:v>07</c:v>
                </c:pt>
                <c:pt idx="600">
                  <c:v>08</c:v>
                </c:pt>
                <c:pt idx="612">
                  <c:v>09</c:v>
                </c:pt>
                <c:pt idx="624">
                  <c:v>10</c:v>
                </c:pt>
                <c:pt idx="636">
                  <c:v>11</c:v>
                </c:pt>
                <c:pt idx="648">
                  <c:v>12</c:v>
                </c:pt>
                <c:pt idx="660">
                  <c:v>13</c:v>
                </c:pt>
                <c:pt idx="672">
                  <c:v>14</c:v>
                </c:pt>
                <c:pt idx="684">
                  <c:v>15</c:v>
                </c:pt>
                <c:pt idx="696">
                  <c:v>16</c:v>
                </c:pt>
                <c:pt idx="708">
                  <c:v>17</c:v>
                </c:pt>
              </c:strCache>
            </c:strRef>
          </c:cat>
          <c:val>
            <c:numRef>
              <c:f>RENTENL!$F$147:$F$866</c:f>
              <c:numCache>
                <c:formatCode>General_)</c:formatCode>
                <c:ptCount val="720"/>
                <c:pt idx="0">
                  <c:v>5.5</c:v>
                </c:pt>
                <c:pt idx="1">
                  <c:v>5.05</c:v>
                </c:pt>
                <c:pt idx="2">
                  <c:v>4.58</c:v>
                </c:pt>
                <c:pt idx="3">
                  <c:v>4.07</c:v>
                </c:pt>
                <c:pt idx="4">
                  <c:v>3.74</c:v>
                </c:pt>
                <c:pt idx="5">
                  <c:v>3.48</c:v>
                </c:pt>
                <c:pt idx="6">
                  <c:v>3.47</c:v>
                </c:pt>
                <c:pt idx="7">
                  <c:v>3.1</c:v>
                </c:pt>
                <c:pt idx="8">
                  <c:v>3.05</c:v>
                </c:pt>
                <c:pt idx="9">
                  <c:v>3.29</c:v>
                </c:pt>
                <c:pt idx="10">
                  <c:v>3.18</c:v>
                </c:pt>
                <c:pt idx="11">
                  <c:v>3.06</c:v>
                </c:pt>
                <c:pt idx="12">
                  <c:v>2.58</c:v>
                </c:pt>
                <c:pt idx="13">
                  <c:v>2.0699999999999998</c:v>
                </c:pt>
                <c:pt idx="14">
                  <c:v>2.04</c:v>
                </c:pt>
                <c:pt idx="15">
                  <c:v>2</c:v>
                </c:pt>
                <c:pt idx="16">
                  <c:v>2.04</c:v>
                </c:pt>
                <c:pt idx="17">
                  <c:v>2.4500000000000002</c:v>
                </c:pt>
                <c:pt idx="18">
                  <c:v>2.4700000000000002</c:v>
                </c:pt>
                <c:pt idx="19">
                  <c:v>2.13</c:v>
                </c:pt>
                <c:pt idx="20">
                  <c:v>2.1</c:v>
                </c:pt>
                <c:pt idx="21">
                  <c:v>2.33</c:v>
                </c:pt>
                <c:pt idx="22">
                  <c:v>2.4900000000000002</c:v>
                </c:pt>
                <c:pt idx="23">
                  <c:v>2.75</c:v>
                </c:pt>
                <c:pt idx="24">
                  <c:v>2.83</c:v>
                </c:pt>
                <c:pt idx="25">
                  <c:v>3.12</c:v>
                </c:pt>
                <c:pt idx="26">
                  <c:v>2.93</c:v>
                </c:pt>
                <c:pt idx="27">
                  <c:v>2.57</c:v>
                </c:pt>
                <c:pt idx="28">
                  <c:v>2.69</c:v>
                </c:pt>
                <c:pt idx="29">
                  <c:v>2.97</c:v>
                </c:pt>
                <c:pt idx="30">
                  <c:v>2.7</c:v>
                </c:pt>
                <c:pt idx="31">
                  <c:v>2.42</c:v>
                </c:pt>
                <c:pt idx="32">
                  <c:v>2.3199999999999998</c:v>
                </c:pt>
                <c:pt idx="33">
                  <c:v>2.36</c:v>
                </c:pt>
                <c:pt idx="34">
                  <c:v>2.0299999999999998</c:v>
                </c:pt>
                <c:pt idx="35">
                  <c:v>2.06</c:v>
                </c:pt>
                <c:pt idx="36">
                  <c:v>2.04</c:v>
                </c:pt>
                <c:pt idx="37">
                  <c:v>1.88</c:v>
                </c:pt>
                <c:pt idx="38">
                  <c:v>1.74</c:v>
                </c:pt>
                <c:pt idx="39">
                  <c:v>1.41</c:v>
                </c:pt>
                <c:pt idx="40">
                  <c:v>1.36</c:v>
                </c:pt>
                <c:pt idx="41">
                  <c:v>1.42</c:v>
                </c:pt>
                <c:pt idx="42">
                  <c:v>1.38</c:v>
                </c:pt>
                <c:pt idx="43">
                  <c:v>1.38</c:v>
                </c:pt>
                <c:pt idx="44">
                  <c:v>1.5</c:v>
                </c:pt>
                <c:pt idx="45">
                  <c:v>1.86</c:v>
                </c:pt>
                <c:pt idx="46">
                  <c:v>2.41</c:v>
                </c:pt>
                <c:pt idx="47">
                  <c:v>2.21</c:v>
                </c:pt>
                <c:pt idx="48">
                  <c:v>2.11</c:v>
                </c:pt>
                <c:pt idx="49">
                  <c:v>1.73</c:v>
                </c:pt>
                <c:pt idx="50">
                  <c:v>2.4700000000000002</c:v>
                </c:pt>
                <c:pt idx="51">
                  <c:v>2.75</c:v>
                </c:pt>
                <c:pt idx="52">
                  <c:v>2.85</c:v>
                </c:pt>
                <c:pt idx="53">
                  <c:v>2.84</c:v>
                </c:pt>
                <c:pt idx="54">
                  <c:v>2.84</c:v>
                </c:pt>
                <c:pt idx="55">
                  <c:v>1.95</c:v>
                </c:pt>
                <c:pt idx="56">
                  <c:v>2.2000000000000002</c:v>
                </c:pt>
                <c:pt idx="57">
                  <c:v>2.69</c:v>
                </c:pt>
                <c:pt idx="58">
                  <c:v>3.14</c:v>
                </c:pt>
                <c:pt idx="59">
                  <c:v>3.14</c:v>
                </c:pt>
                <c:pt idx="60">
                  <c:v>3.02</c:v>
                </c:pt>
                <c:pt idx="61">
                  <c:v>2.5499999999999998</c:v>
                </c:pt>
                <c:pt idx="62">
                  <c:v>2.52</c:v>
                </c:pt>
                <c:pt idx="63">
                  <c:v>2.63</c:v>
                </c:pt>
                <c:pt idx="64">
                  <c:v>2.63</c:v>
                </c:pt>
                <c:pt idx="65">
                  <c:v>2.68</c:v>
                </c:pt>
                <c:pt idx="66">
                  <c:v>2.66</c:v>
                </c:pt>
                <c:pt idx="67">
                  <c:v>2.64</c:v>
                </c:pt>
                <c:pt idx="68">
                  <c:v>2.76</c:v>
                </c:pt>
                <c:pt idx="69">
                  <c:v>2.86</c:v>
                </c:pt>
                <c:pt idx="70">
                  <c:v>3.23</c:v>
                </c:pt>
                <c:pt idx="71">
                  <c:v>3.65</c:v>
                </c:pt>
                <c:pt idx="72">
                  <c:v>3.31</c:v>
                </c:pt>
                <c:pt idx="73">
                  <c:v>3.1</c:v>
                </c:pt>
                <c:pt idx="74">
                  <c:v>3.52</c:v>
                </c:pt>
                <c:pt idx="75">
                  <c:v>3.63</c:v>
                </c:pt>
                <c:pt idx="76">
                  <c:v>4.34</c:v>
                </c:pt>
                <c:pt idx="77">
                  <c:v>4.5599999999999996</c:v>
                </c:pt>
                <c:pt idx="78">
                  <c:v>5.01</c:v>
                </c:pt>
                <c:pt idx="79">
                  <c:v>4.67</c:v>
                </c:pt>
                <c:pt idx="80">
                  <c:v>4.6100000000000003</c:v>
                </c:pt>
                <c:pt idx="81">
                  <c:v>5.21</c:v>
                </c:pt>
                <c:pt idx="82">
                  <c:v>5.3</c:v>
                </c:pt>
                <c:pt idx="83">
                  <c:v>4.99</c:v>
                </c:pt>
                <c:pt idx="84">
                  <c:v>4.08</c:v>
                </c:pt>
                <c:pt idx="85">
                  <c:v>4.22</c:v>
                </c:pt>
                <c:pt idx="86">
                  <c:v>4.09</c:v>
                </c:pt>
                <c:pt idx="87">
                  <c:v>4.28</c:v>
                </c:pt>
                <c:pt idx="88">
                  <c:v>5.27</c:v>
                </c:pt>
                <c:pt idx="89">
                  <c:v>5.04</c:v>
                </c:pt>
                <c:pt idx="90">
                  <c:v>5.0999999999999996</c:v>
                </c:pt>
                <c:pt idx="91">
                  <c:v>4.62</c:v>
                </c:pt>
                <c:pt idx="92">
                  <c:v>4.5199999999999996</c:v>
                </c:pt>
                <c:pt idx="93">
                  <c:v>4.99</c:v>
                </c:pt>
                <c:pt idx="94">
                  <c:v>5.24</c:v>
                </c:pt>
                <c:pt idx="95">
                  <c:v>5.34</c:v>
                </c:pt>
                <c:pt idx="96">
                  <c:v>5.0599999999999996</c:v>
                </c:pt>
                <c:pt idx="97">
                  <c:v>5.03</c:v>
                </c:pt>
                <c:pt idx="98">
                  <c:v>5.46</c:v>
                </c:pt>
                <c:pt idx="99">
                  <c:v>5.82</c:v>
                </c:pt>
                <c:pt idx="100">
                  <c:v>6.76</c:v>
                </c:pt>
                <c:pt idx="101">
                  <c:v>7.14</c:v>
                </c:pt>
                <c:pt idx="102">
                  <c:v>7.46</c:v>
                </c:pt>
                <c:pt idx="103">
                  <c:v>6.97</c:v>
                </c:pt>
                <c:pt idx="104">
                  <c:v>6.58</c:v>
                </c:pt>
                <c:pt idx="105">
                  <c:v>6.87</c:v>
                </c:pt>
                <c:pt idx="106">
                  <c:v>7.2</c:v>
                </c:pt>
                <c:pt idx="107">
                  <c:v>6.75</c:v>
                </c:pt>
                <c:pt idx="108">
                  <c:v>6.16</c:v>
                </c:pt>
                <c:pt idx="109">
                  <c:v>5.75</c:v>
                </c:pt>
                <c:pt idx="110">
                  <c:v>5.48</c:v>
                </c:pt>
                <c:pt idx="111">
                  <c:v>5.5</c:v>
                </c:pt>
                <c:pt idx="112">
                  <c:v>5.74</c:v>
                </c:pt>
                <c:pt idx="113">
                  <c:v>5.94</c:v>
                </c:pt>
                <c:pt idx="114">
                  <c:v>6.07</c:v>
                </c:pt>
                <c:pt idx="115">
                  <c:v>5.59</c:v>
                </c:pt>
                <c:pt idx="116">
                  <c:v>5.3</c:v>
                </c:pt>
                <c:pt idx="117">
                  <c:v>5.64</c:v>
                </c:pt>
                <c:pt idx="118">
                  <c:v>5.41</c:v>
                </c:pt>
                <c:pt idx="119">
                  <c:v>5.48</c:v>
                </c:pt>
                <c:pt idx="120">
                  <c:v>5.1100000000000003</c:v>
                </c:pt>
                <c:pt idx="121">
                  <c:v>4.76</c:v>
                </c:pt>
                <c:pt idx="122">
                  <c:v>4.6500000000000004</c:v>
                </c:pt>
                <c:pt idx="123">
                  <c:v>4.59</c:v>
                </c:pt>
                <c:pt idx="124">
                  <c:v>4.96</c:v>
                </c:pt>
                <c:pt idx="125">
                  <c:v>5.64</c:v>
                </c:pt>
                <c:pt idx="126">
                  <c:v>5.64</c:v>
                </c:pt>
                <c:pt idx="127">
                  <c:v>5.07</c:v>
                </c:pt>
                <c:pt idx="128">
                  <c:v>4.8899999999999997</c:v>
                </c:pt>
                <c:pt idx="129">
                  <c:v>5.15</c:v>
                </c:pt>
                <c:pt idx="130">
                  <c:v>5.57</c:v>
                </c:pt>
                <c:pt idx="131">
                  <c:v>6.26</c:v>
                </c:pt>
                <c:pt idx="132">
                  <c:v>5.91</c:v>
                </c:pt>
                <c:pt idx="133">
                  <c:v>6.24</c:v>
                </c:pt>
                <c:pt idx="134">
                  <c:v>6.83</c:v>
                </c:pt>
                <c:pt idx="135">
                  <c:v>7.14</c:v>
                </c:pt>
                <c:pt idx="136">
                  <c:v>7.23</c:v>
                </c:pt>
                <c:pt idx="137">
                  <c:v>7.61</c:v>
                </c:pt>
                <c:pt idx="138">
                  <c:v>8.51</c:v>
                </c:pt>
                <c:pt idx="139">
                  <c:v>9</c:v>
                </c:pt>
                <c:pt idx="140">
                  <c:v>9.41</c:v>
                </c:pt>
                <c:pt idx="141">
                  <c:v>7.96</c:v>
                </c:pt>
                <c:pt idx="142">
                  <c:v>8.19</c:v>
                </c:pt>
                <c:pt idx="143">
                  <c:v>9.0299999999999994</c:v>
                </c:pt>
                <c:pt idx="144">
                  <c:v>8.39</c:v>
                </c:pt>
                <c:pt idx="145">
                  <c:v>8.44</c:v>
                </c:pt>
                <c:pt idx="146">
                  <c:v>8.69</c:v>
                </c:pt>
                <c:pt idx="147">
                  <c:v>8.01</c:v>
                </c:pt>
                <c:pt idx="148">
                  <c:v>8.34</c:v>
                </c:pt>
                <c:pt idx="149">
                  <c:v>8.3800000000000008</c:v>
                </c:pt>
                <c:pt idx="150">
                  <c:v>8.07</c:v>
                </c:pt>
                <c:pt idx="151">
                  <c:v>7.34</c:v>
                </c:pt>
                <c:pt idx="152">
                  <c:v>7.69</c:v>
                </c:pt>
                <c:pt idx="153">
                  <c:v>8</c:v>
                </c:pt>
                <c:pt idx="154">
                  <c:v>6.98</c:v>
                </c:pt>
                <c:pt idx="155">
                  <c:v>7.13</c:v>
                </c:pt>
                <c:pt idx="156">
                  <c:v>6.72</c:v>
                </c:pt>
                <c:pt idx="157">
                  <c:v>5.78</c:v>
                </c:pt>
                <c:pt idx="158">
                  <c:v>5.01</c:v>
                </c:pt>
                <c:pt idx="159">
                  <c:v>4.2300000000000004</c:v>
                </c:pt>
                <c:pt idx="160">
                  <c:v>4.43</c:v>
                </c:pt>
                <c:pt idx="161">
                  <c:v>5.14</c:v>
                </c:pt>
                <c:pt idx="162">
                  <c:v>4.8899999999999997</c:v>
                </c:pt>
                <c:pt idx="163">
                  <c:v>4.9400000000000004</c:v>
                </c:pt>
                <c:pt idx="164">
                  <c:v>5.24</c:v>
                </c:pt>
                <c:pt idx="165">
                  <c:v>5.63</c:v>
                </c:pt>
                <c:pt idx="166">
                  <c:v>5.52</c:v>
                </c:pt>
                <c:pt idx="167">
                  <c:v>5.58</c:v>
                </c:pt>
                <c:pt idx="168">
                  <c:v>4.9400000000000004</c:v>
                </c:pt>
                <c:pt idx="169">
                  <c:v>4.33</c:v>
                </c:pt>
                <c:pt idx="170">
                  <c:v>2.83</c:v>
                </c:pt>
                <c:pt idx="171">
                  <c:v>2.2599999999999998</c:v>
                </c:pt>
                <c:pt idx="172">
                  <c:v>2.52</c:v>
                </c:pt>
                <c:pt idx="173">
                  <c:v>2.56</c:v>
                </c:pt>
                <c:pt idx="174">
                  <c:v>1.52</c:v>
                </c:pt>
                <c:pt idx="175">
                  <c:v>0.89</c:v>
                </c:pt>
                <c:pt idx="176">
                  <c:v>1.63</c:v>
                </c:pt>
                <c:pt idx="177">
                  <c:v>2.89</c:v>
                </c:pt>
                <c:pt idx="178">
                  <c:v>4.5599999999999996</c:v>
                </c:pt>
                <c:pt idx="179">
                  <c:v>4.63</c:v>
                </c:pt>
                <c:pt idx="180">
                  <c:v>4.53</c:v>
                </c:pt>
                <c:pt idx="181">
                  <c:v>3.63</c:v>
                </c:pt>
                <c:pt idx="182">
                  <c:v>2.4700000000000002</c:v>
                </c:pt>
                <c:pt idx="183">
                  <c:v>2.11</c:v>
                </c:pt>
                <c:pt idx="184">
                  <c:v>4.33</c:v>
                </c:pt>
                <c:pt idx="185">
                  <c:v>4.8499999999999996</c:v>
                </c:pt>
                <c:pt idx="186">
                  <c:v>7.62</c:v>
                </c:pt>
                <c:pt idx="187">
                  <c:v>9.14</c:v>
                </c:pt>
                <c:pt idx="188">
                  <c:v>10.52</c:v>
                </c:pt>
                <c:pt idx="189">
                  <c:v>10.66</c:v>
                </c:pt>
                <c:pt idx="190">
                  <c:v>9.41</c:v>
                </c:pt>
                <c:pt idx="191">
                  <c:v>13.42</c:v>
                </c:pt>
                <c:pt idx="192">
                  <c:v>12.43</c:v>
                </c:pt>
                <c:pt idx="193">
                  <c:v>10.66</c:v>
                </c:pt>
                <c:pt idx="194">
                  <c:v>9.3000000000000007</c:v>
                </c:pt>
                <c:pt idx="195">
                  <c:v>9.9700000000000006</c:v>
                </c:pt>
                <c:pt idx="196">
                  <c:v>10.57</c:v>
                </c:pt>
                <c:pt idx="197">
                  <c:v>10.44</c:v>
                </c:pt>
                <c:pt idx="198">
                  <c:v>11.76</c:v>
                </c:pt>
                <c:pt idx="199">
                  <c:v>11.54</c:v>
                </c:pt>
                <c:pt idx="200">
                  <c:v>10.94</c:v>
                </c:pt>
                <c:pt idx="201">
                  <c:v>9.9700000000000006</c:v>
                </c:pt>
                <c:pt idx="202">
                  <c:v>8.33</c:v>
                </c:pt>
                <c:pt idx="203">
                  <c:v>8.23</c:v>
                </c:pt>
                <c:pt idx="204">
                  <c:v>8.0299999999999994</c:v>
                </c:pt>
                <c:pt idx="205">
                  <c:v>7.87</c:v>
                </c:pt>
                <c:pt idx="206">
                  <c:v>7.27</c:v>
                </c:pt>
                <c:pt idx="207">
                  <c:v>5.93</c:v>
                </c:pt>
                <c:pt idx="208">
                  <c:v>4.22</c:v>
                </c:pt>
                <c:pt idx="209">
                  <c:v>3.36</c:v>
                </c:pt>
                <c:pt idx="210">
                  <c:v>3.69</c:v>
                </c:pt>
                <c:pt idx="211">
                  <c:v>3.63</c:v>
                </c:pt>
                <c:pt idx="212">
                  <c:v>3.48</c:v>
                </c:pt>
                <c:pt idx="213">
                  <c:v>4.93</c:v>
                </c:pt>
                <c:pt idx="214">
                  <c:v>5.28</c:v>
                </c:pt>
                <c:pt idx="215">
                  <c:v>5.5</c:v>
                </c:pt>
                <c:pt idx="216">
                  <c:v>5.15</c:v>
                </c:pt>
                <c:pt idx="217">
                  <c:v>3.43</c:v>
                </c:pt>
                <c:pt idx="218">
                  <c:v>2.99</c:v>
                </c:pt>
                <c:pt idx="219">
                  <c:v>3.27</c:v>
                </c:pt>
                <c:pt idx="220">
                  <c:v>3.87</c:v>
                </c:pt>
                <c:pt idx="221">
                  <c:v>6.2</c:v>
                </c:pt>
                <c:pt idx="222">
                  <c:v>8.44</c:v>
                </c:pt>
                <c:pt idx="223">
                  <c:v>12.11</c:v>
                </c:pt>
                <c:pt idx="224">
                  <c:v>12.22</c:v>
                </c:pt>
                <c:pt idx="225">
                  <c:v>10.4</c:v>
                </c:pt>
                <c:pt idx="226">
                  <c:v>8.2100000000000009</c:v>
                </c:pt>
                <c:pt idx="227">
                  <c:v>6.32</c:v>
                </c:pt>
                <c:pt idx="228">
                  <c:v>5.9</c:v>
                </c:pt>
                <c:pt idx="229">
                  <c:v>5.98</c:v>
                </c:pt>
                <c:pt idx="230">
                  <c:v>5.58</c:v>
                </c:pt>
                <c:pt idx="231">
                  <c:v>4.92</c:v>
                </c:pt>
                <c:pt idx="232">
                  <c:v>2.99</c:v>
                </c:pt>
                <c:pt idx="233">
                  <c:v>2.54</c:v>
                </c:pt>
                <c:pt idx="234">
                  <c:v>3.04</c:v>
                </c:pt>
                <c:pt idx="235">
                  <c:v>3.4</c:v>
                </c:pt>
                <c:pt idx="236">
                  <c:v>4.04</c:v>
                </c:pt>
                <c:pt idx="237">
                  <c:v>4.3</c:v>
                </c:pt>
                <c:pt idx="238">
                  <c:v>5.59</c:v>
                </c:pt>
                <c:pt idx="239">
                  <c:v>6.5</c:v>
                </c:pt>
                <c:pt idx="240">
                  <c:v>4.8899999999999997</c:v>
                </c:pt>
                <c:pt idx="241">
                  <c:v>5.17</c:v>
                </c:pt>
                <c:pt idx="242">
                  <c:v>5.44</c:v>
                </c:pt>
                <c:pt idx="243">
                  <c:v>4.7</c:v>
                </c:pt>
                <c:pt idx="244">
                  <c:v>4.5</c:v>
                </c:pt>
                <c:pt idx="245">
                  <c:v>4.68</c:v>
                </c:pt>
                <c:pt idx="246">
                  <c:v>5.74</c:v>
                </c:pt>
                <c:pt idx="247">
                  <c:v>6.4</c:v>
                </c:pt>
                <c:pt idx="248">
                  <c:v>7.03</c:v>
                </c:pt>
                <c:pt idx="249">
                  <c:v>11.55</c:v>
                </c:pt>
                <c:pt idx="250">
                  <c:v>9.01</c:v>
                </c:pt>
                <c:pt idx="251">
                  <c:v>10.37</c:v>
                </c:pt>
                <c:pt idx="252">
                  <c:v>8.7799999999999994</c:v>
                </c:pt>
                <c:pt idx="253">
                  <c:v>7.51</c:v>
                </c:pt>
                <c:pt idx="254">
                  <c:v>7.42</c:v>
                </c:pt>
                <c:pt idx="255">
                  <c:v>7.3</c:v>
                </c:pt>
                <c:pt idx="256">
                  <c:v>7.93</c:v>
                </c:pt>
                <c:pt idx="257">
                  <c:v>8.69</c:v>
                </c:pt>
                <c:pt idx="258">
                  <c:v>9.57</c:v>
                </c:pt>
                <c:pt idx="259">
                  <c:v>9.58</c:v>
                </c:pt>
                <c:pt idx="260">
                  <c:v>9.9</c:v>
                </c:pt>
                <c:pt idx="261">
                  <c:v>10.15</c:v>
                </c:pt>
                <c:pt idx="262">
                  <c:v>11.79</c:v>
                </c:pt>
                <c:pt idx="263">
                  <c:v>14.72</c:v>
                </c:pt>
                <c:pt idx="264">
                  <c:v>11.89</c:v>
                </c:pt>
                <c:pt idx="265">
                  <c:v>12.02</c:v>
                </c:pt>
                <c:pt idx="266">
                  <c:v>11.58</c:v>
                </c:pt>
                <c:pt idx="267">
                  <c:v>10.83</c:v>
                </c:pt>
                <c:pt idx="268">
                  <c:v>11.18</c:v>
                </c:pt>
                <c:pt idx="269">
                  <c:v>10.76</c:v>
                </c:pt>
                <c:pt idx="270">
                  <c:v>10.16</c:v>
                </c:pt>
                <c:pt idx="271">
                  <c:v>10.050000000000001</c:v>
                </c:pt>
                <c:pt idx="272">
                  <c:v>10.42</c:v>
                </c:pt>
                <c:pt idx="273">
                  <c:v>9.7200000000000006</c:v>
                </c:pt>
                <c:pt idx="274">
                  <c:v>9.67</c:v>
                </c:pt>
                <c:pt idx="275">
                  <c:v>9.7899999999999991</c:v>
                </c:pt>
                <c:pt idx="276">
                  <c:v>9.43</c:v>
                </c:pt>
                <c:pt idx="277">
                  <c:v>9.8699999999999992</c:v>
                </c:pt>
                <c:pt idx="278">
                  <c:v>10.71</c:v>
                </c:pt>
                <c:pt idx="279">
                  <c:v>10.48</c:v>
                </c:pt>
                <c:pt idx="280">
                  <c:v>11.87</c:v>
                </c:pt>
                <c:pt idx="281">
                  <c:v>11.9</c:v>
                </c:pt>
                <c:pt idx="282">
                  <c:v>12.49</c:v>
                </c:pt>
                <c:pt idx="283">
                  <c:v>13.63</c:v>
                </c:pt>
                <c:pt idx="284">
                  <c:v>13.05</c:v>
                </c:pt>
                <c:pt idx="285">
                  <c:v>12.69</c:v>
                </c:pt>
                <c:pt idx="286">
                  <c:v>11.81</c:v>
                </c:pt>
                <c:pt idx="287">
                  <c:v>11.12</c:v>
                </c:pt>
                <c:pt idx="288">
                  <c:v>10.56</c:v>
                </c:pt>
                <c:pt idx="289">
                  <c:v>10.130000000000001</c:v>
                </c:pt>
                <c:pt idx="290">
                  <c:v>8.9600000000000009</c:v>
                </c:pt>
                <c:pt idx="291">
                  <c:v>8.2799999999999994</c:v>
                </c:pt>
                <c:pt idx="292">
                  <c:v>8.7100000000000009</c:v>
                </c:pt>
                <c:pt idx="293">
                  <c:v>8.8699999999999992</c:v>
                </c:pt>
                <c:pt idx="294">
                  <c:v>9.0299999999999994</c:v>
                </c:pt>
                <c:pt idx="295">
                  <c:v>8.69</c:v>
                </c:pt>
                <c:pt idx="296">
                  <c:v>7.92</c:v>
                </c:pt>
                <c:pt idx="297">
                  <c:v>7.17</c:v>
                </c:pt>
                <c:pt idx="298">
                  <c:v>6.44</c:v>
                </c:pt>
                <c:pt idx="299">
                  <c:v>5.73</c:v>
                </c:pt>
                <c:pt idx="300">
                  <c:v>5.04</c:v>
                </c:pt>
                <c:pt idx="301">
                  <c:v>4.88</c:v>
                </c:pt>
                <c:pt idx="302">
                  <c:v>4.4000000000000004</c:v>
                </c:pt>
                <c:pt idx="303">
                  <c:v>5.26</c:v>
                </c:pt>
                <c:pt idx="304">
                  <c:v>5.72</c:v>
                </c:pt>
                <c:pt idx="305">
                  <c:v>5.91</c:v>
                </c:pt>
                <c:pt idx="306">
                  <c:v>5.65</c:v>
                </c:pt>
                <c:pt idx="307">
                  <c:v>6.1</c:v>
                </c:pt>
                <c:pt idx="308">
                  <c:v>6.21</c:v>
                </c:pt>
                <c:pt idx="309">
                  <c:v>6.13</c:v>
                </c:pt>
                <c:pt idx="310">
                  <c:v>6.23</c:v>
                </c:pt>
                <c:pt idx="311">
                  <c:v>6.26</c:v>
                </c:pt>
                <c:pt idx="312">
                  <c:v>6.06</c:v>
                </c:pt>
                <c:pt idx="313">
                  <c:v>6</c:v>
                </c:pt>
                <c:pt idx="314">
                  <c:v>6.13</c:v>
                </c:pt>
                <c:pt idx="315">
                  <c:v>6.09</c:v>
                </c:pt>
                <c:pt idx="316">
                  <c:v>6.09</c:v>
                </c:pt>
                <c:pt idx="317">
                  <c:v>6.13</c:v>
                </c:pt>
                <c:pt idx="318">
                  <c:v>6.44</c:v>
                </c:pt>
                <c:pt idx="319">
                  <c:v>6.32</c:v>
                </c:pt>
                <c:pt idx="320">
                  <c:v>6.28</c:v>
                </c:pt>
                <c:pt idx="321">
                  <c:v>6.24</c:v>
                </c:pt>
                <c:pt idx="322">
                  <c:v>5.93</c:v>
                </c:pt>
                <c:pt idx="323">
                  <c:v>5.82</c:v>
                </c:pt>
                <c:pt idx="324">
                  <c:v>5.92</c:v>
                </c:pt>
                <c:pt idx="325">
                  <c:v>6.97</c:v>
                </c:pt>
                <c:pt idx="326">
                  <c:v>7.19</c:v>
                </c:pt>
                <c:pt idx="327">
                  <c:v>6.87</c:v>
                </c:pt>
                <c:pt idx="328">
                  <c:v>6.95</c:v>
                </c:pt>
                <c:pt idx="329">
                  <c:v>6.68</c:v>
                </c:pt>
                <c:pt idx="330">
                  <c:v>6.35</c:v>
                </c:pt>
                <c:pt idx="331">
                  <c:v>5.85</c:v>
                </c:pt>
                <c:pt idx="332">
                  <c:v>5.78</c:v>
                </c:pt>
                <c:pt idx="333">
                  <c:v>5.92</c:v>
                </c:pt>
                <c:pt idx="334">
                  <c:v>5.94</c:v>
                </c:pt>
                <c:pt idx="335">
                  <c:v>5.85</c:v>
                </c:pt>
                <c:pt idx="336">
                  <c:v>5.81</c:v>
                </c:pt>
                <c:pt idx="337">
                  <c:v>5.83</c:v>
                </c:pt>
                <c:pt idx="338">
                  <c:v>5.57</c:v>
                </c:pt>
                <c:pt idx="339">
                  <c:v>5.35</c:v>
                </c:pt>
                <c:pt idx="340">
                  <c:v>5.88</c:v>
                </c:pt>
                <c:pt idx="341">
                  <c:v>6.04</c:v>
                </c:pt>
                <c:pt idx="342">
                  <c:v>5.82</c:v>
                </c:pt>
                <c:pt idx="343">
                  <c:v>5.4</c:v>
                </c:pt>
                <c:pt idx="344">
                  <c:v>5.29</c:v>
                </c:pt>
                <c:pt idx="345">
                  <c:v>5.44</c:v>
                </c:pt>
                <c:pt idx="346">
                  <c:v>5.6</c:v>
                </c:pt>
                <c:pt idx="347">
                  <c:v>6.15</c:v>
                </c:pt>
                <c:pt idx="348">
                  <c:v>5.71</c:v>
                </c:pt>
                <c:pt idx="349">
                  <c:v>5.42</c:v>
                </c:pt>
                <c:pt idx="350">
                  <c:v>5.5</c:v>
                </c:pt>
                <c:pt idx="351">
                  <c:v>5.43</c:v>
                </c:pt>
                <c:pt idx="352">
                  <c:v>5.23</c:v>
                </c:pt>
                <c:pt idx="353">
                  <c:v>5.27</c:v>
                </c:pt>
                <c:pt idx="354">
                  <c:v>5.33</c:v>
                </c:pt>
                <c:pt idx="355">
                  <c:v>5.36</c:v>
                </c:pt>
                <c:pt idx="356">
                  <c:v>5.41</c:v>
                </c:pt>
                <c:pt idx="357">
                  <c:v>5.79</c:v>
                </c:pt>
                <c:pt idx="358">
                  <c:v>5.1100000000000003</c:v>
                </c:pt>
                <c:pt idx="359">
                  <c:v>4.75</c:v>
                </c:pt>
                <c:pt idx="360">
                  <c:v>4.3600000000000003</c:v>
                </c:pt>
                <c:pt idx="361">
                  <c:v>4.1100000000000003</c:v>
                </c:pt>
                <c:pt idx="362">
                  <c:v>4.08</c:v>
                </c:pt>
                <c:pt idx="363">
                  <c:v>4.07</c:v>
                </c:pt>
                <c:pt idx="364">
                  <c:v>4.1900000000000004</c:v>
                </c:pt>
                <c:pt idx="365">
                  <c:v>4.2</c:v>
                </c:pt>
                <c:pt idx="366">
                  <c:v>4.97</c:v>
                </c:pt>
                <c:pt idx="367">
                  <c:v>5.62</c:v>
                </c:pt>
                <c:pt idx="368">
                  <c:v>5.63</c:v>
                </c:pt>
                <c:pt idx="369">
                  <c:v>5.47</c:v>
                </c:pt>
                <c:pt idx="370">
                  <c:v>5.4</c:v>
                </c:pt>
                <c:pt idx="371">
                  <c:v>5.7</c:v>
                </c:pt>
                <c:pt idx="372">
                  <c:v>6.1</c:v>
                </c:pt>
                <c:pt idx="373">
                  <c:v>6.86</c:v>
                </c:pt>
                <c:pt idx="374">
                  <c:v>6.98</c:v>
                </c:pt>
                <c:pt idx="375">
                  <c:v>6.81</c:v>
                </c:pt>
                <c:pt idx="376">
                  <c:v>7.41</c:v>
                </c:pt>
                <c:pt idx="377">
                  <c:v>7.22</c:v>
                </c:pt>
                <c:pt idx="378">
                  <c:v>7.19</c:v>
                </c:pt>
                <c:pt idx="379">
                  <c:v>7.25</c:v>
                </c:pt>
                <c:pt idx="380">
                  <c:v>7.63</c:v>
                </c:pt>
                <c:pt idx="381">
                  <c:v>8.17</c:v>
                </c:pt>
                <c:pt idx="382">
                  <c:v>8.4700000000000006</c:v>
                </c:pt>
                <c:pt idx="383">
                  <c:v>8.57</c:v>
                </c:pt>
                <c:pt idx="384">
                  <c:v>8.92</c:v>
                </c:pt>
                <c:pt idx="385">
                  <c:v>9.01</c:v>
                </c:pt>
                <c:pt idx="386">
                  <c:v>8.8000000000000007</c:v>
                </c:pt>
                <c:pt idx="387">
                  <c:v>8.57</c:v>
                </c:pt>
                <c:pt idx="388">
                  <c:v>8.48</c:v>
                </c:pt>
                <c:pt idx="389">
                  <c:v>8.36</c:v>
                </c:pt>
                <c:pt idx="390">
                  <c:v>8.27</c:v>
                </c:pt>
                <c:pt idx="391">
                  <c:v>8.5399999999999991</c:v>
                </c:pt>
                <c:pt idx="392">
                  <c:v>8.51</c:v>
                </c:pt>
                <c:pt idx="393">
                  <c:v>8.51</c:v>
                </c:pt>
                <c:pt idx="394">
                  <c:v>8.82</c:v>
                </c:pt>
                <c:pt idx="395">
                  <c:v>9.4</c:v>
                </c:pt>
                <c:pt idx="396">
                  <c:v>9.42</c:v>
                </c:pt>
                <c:pt idx="397">
                  <c:v>9.1</c:v>
                </c:pt>
                <c:pt idx="398">
                  <c:v>9.1300000000000008</c:v>
                </c:pt>
                <c:pt idx="399">
                  <c:v>9.19</c:v>
                </c:pt>
                <c:pt idx="400">
                  <c:v>9.1300000000000008</c:v>
                </c:pt>
                <c:pt idx="401">
                  <c:v>9.15</c:v>
                </c:pt>
                <c:pt idx="402">
                  <c:v>9.17</c:v>
                </c:pt>
                <c:pt idx="403">
                  <c:v>9.34</c:v>
                </c:pt>
                <c:pt idx="404">
                  <c:v>9.3000000000000007</c:v>
                </c:pt>
                <c:pt idx="405">
                  <c:v>9.33</c:v>
                </c:pt>
                <c:pt idx="406">
                  <c:v>9.42</c:v>
                </c:pt>
                <c:pt idx="407">
                  <c:v>9.6999999999999993</c:v>
                </c:pt>
                <c:pt idx="408">
                  <c:v>9.5500000000000007</c:v>
                </c:pt>
                <c:pt idx="409">
                  <c:v>9.6</c:v>
                </c:pt>
                <c:pt idx="410">
                  <c:v>9.61</c:v>
                </c:pt>
                <c:pt idx="411">
                  <c:v>9.5</c:v>
                </c:pt>
                <c:pt idx="412">
                  <c:v>9.52</c:v>
                </c:pt>
                <c:pt idx="413">
                  <c:v>9.52</c:v>
                </c:pt>
                <c:pt idx="414">
                  <c:v>9.58</c:v>
                </c:pt>
                <c:pt idx="415">
                  <c:v>9.82</c:v>
                </c:pt>
                <c:pt idx="416">
                  <c:v>9.35</c:v>
                </c:pt>
                <c:pt idx="417">
                  <c:v>8.74</c:v>
                </c:pt>
                <c:pt idx="418">
                  <c:v>8.7799999999999994</c:v>
                </c:pt>
                <c:pt idx="419">
                  <c:v>8.66</c:v>
                </c:pt>
                <c:pt idx="420">
                  <c:v>8.11</c:v>
                </c:pt>
                <c:pt idx="421">
                  <c:v>8.09</c:v>
                </c:pt>
                <c:pt idx="422">
                  <c:v>7.6</c:v>
                </c:pt>
                <c:pt idx="423">
                  <c:v>7.53</c:v>
                </c:pt>
                <c:pt idx="424">
                  <c:v>7.07</c:v>
                </c:pt>
                <c:pt idx="425">
                  <c:v>6.73</c:v>
                </c:pt>
                <c:pt idx="426">
                  <c:v>6.55</c:v>
                </c:pt>
                <c:pt idx="427">
                  <c:v>6.36</c:v>
                </c:pt>
                <c:pt idx="428">
                  <c:v>6.35</c:v>
                </c:pt>
                <c:pt idx="429">
                  <c:v>6.3</c:v>
                </c:pt>
                <c:pt idx="430">
                  <c:v>5.96</c:v>
                </c:pt>
                <c:pt idx="431">
                  <c:v>5.6</c:v>
                </c:pt>
                <c:pt idx="432">
                  <c:v>5.22</c:v>
                </c:pt>
                <c:pt idx="433">
                  <c:v>5.29</c:v>
                </c:pt>
                <c:pt idx="434">
                  <c:v>5.32</c:v>
                </c:pt>
                <c:pt idx="435">
                  <c:v>5.3</c:v>
                </c:pt>
                <c:pt idx="436">
                  <c:v>5.13</c:v>
                </c:pt>
                <c:pt idx="437">
                  <c:v>5.05</c:v>
                </c:pt>
                <c:pt idx="438">
                  <c:v>4.92</c:v>
                </c:pt>
                <c:pt idx="439">
                  <c:v>4.97</c:v>
                </c:pt>
                <c:pt idx="440">
                  <c:v>5.07</c:v>
                </c:pt>
                <c:pt idx="441">
                  <c:v>5.2</c:v>
                </c:pt>
                <c:pt idx="442">
                  <c:v>5.23</c:v>
                </c:pt>
                <c:pt idx="443">
                  <c:v>5.42</c:v>
                </c:pt>
                <c:pt idx="444">
                  <c:v>5.18</c:v>
                </c:pt>
                <c:pt idx="445">
                  <c:v>5.1100000000000003</c:v>
                </c:pt>
                <c:pt idx="446">
                  <c:v>5.0999999999999996</c:v>
                </c:pt>
                <c:pt idx="447">
                  <c:v>4.6900000000000004</c:v>
                </c:pt>
                <c:pt idx="448">
                  <c:v>4.49</c:v>
                </c:pt>
                <c:pt idx="449">
                  <c:v>4.28</c:v>
                </c:pt>
                <c:pt idx="450">
                  <c:v>4.18</c:v>
                </c:pt>
                <c:pt idx="451">
                  <c:v>4.0999999999999996</c:v>
                </c:pt>
                <c:pt idx="452">
                  <c:v>3.92</c:v>
                </c:pt>
                <c:pt idx="453">
                  <c:v>3.94</c:v>
                </c:pt>
                <c:pt idx="454">
                  <c:v>3.82</c:v>
                </c:pt>
                <c:pt idx="455">
                  <c:v>3.66</c:v>
                </c:pt>
                <c:pt idx="456">
                  <c:v>3.28</c:v>
                </c:pt>
                <c:pt idx="457">
                  <c:v>3.1</c:v>
                </c:pt>
                <c:pt idx="458">
                  <c:v>3.17</c:v>
                </c:pt>
                <c:pt idx="459">
                  <c:v>2.94</c:v>
                </c:pt>
                <c:pt idx="460">
                  <c:v>2.7</c:v>
                </c:pt>
                <c:pt idx="461">
                  <c:v>2.9</c:v>
                </c:pt>
                <c:pt idx="462">
                  <c:v>3.08</c:v>
                </c:pt>
                <c:pt idx="463">
                  <c:v>3.01</c:v>
                </c:pt>
                <c:pt idx="464">
                  <c:v>2.81</c:v>
                </c:pt>
                <c:pt idx="465">
                  <c:v>2.89</c:v>
                </c:pt>
                <c:pt idx="466">
                  <c:v>3.01</c:v>
                </c:pt>
                <c:pt idx="467">
                  <c:v>3.08</c:v>
                </c:pt>
                <c:pt idx="468">
                  <c:v>3.03</c:v>
                </c:pt>
                <c:pt idx="469">
                  <c:v>3.01</c:v>
                </c:pt>
                <c:pt idx="470">
                  <c:v>3.2</c:v>
                </c:pt>
                <c:pt idx="471">
                  <c:v>3.2</c:v>
                </c:pt>
                <c:pt idx="472">
                  <c:v>3.22</c:v>
                </c:pt>
                <c:pt idx="473">
                  <c:v>3.23</c:v>
                </c:pt>
                <c:pt idx="474">
                  <c:v>3.25</c:v>
                </c:pt>
                <c:pt idx="475">
                  <c:v>3.42</c:v>
                </c:pt>
                <c:pt idx="476">
                  <c:v>3.43</c:v>
                </c:pt>
                <c:pt idx="477">
                  <c:v>3.58</c:v>
                </c:pt>
                <c:pt idx="478">
                  <c:v>3.75</c:v>
                </c:pt>
                <c:pt idx="479">
                  <c:v>3.69</c:v>
                </c:pt>
                <c:pt idx="480">
                  <c:v>3.48</c:v>
                </c:pt>
                <c:pt idx="481">
                  <c:v>3.44</c:v>
                </c:pt>
                <c:pt idx="482">
                  <c:v>3.45</c:v>
                </c:pt>
                <c:pt idx="483">
                  <c:v>3.56</c:v>
                </c:pt>
                <c:pt idx="484">
                  <c:v>3.63</c:v>
                </c:pt>
                <c:pt idx="485">
                  <c:v>3.54</c:v>
                </c:pt>
                <c:pt idx="486">
                  <c:v>3.5</c:v>
                </c:pt>
                <c:pt idx="487">
                  <c:v>3.44</c:v>
                </c:pt>
                <c:pt idx="488">
                  <c:v>3.35</c:v>
                </c:pt>
                <c:pt idx="489">
                  <c:v>3.32</c:v>
                </c:pt>
                <c:pt idx="490">
                  <c:v>3.42</c:v>
                </c:pt>
                <c:pt idx="491">
                  <c:v>3.33</c:v>
                </c:pt>
                <c:pt idx="492">
                  <c:v>3.13</c:v>
                </c:pt>
                <c:pt idx="493">
                  <c:v>3.1</c:v>
                </c:pt>
                <c:pt idx="494">
                  <c:v>3.05</c:v>
                </c:pt>
                <c:pt idx="495">
                  <c:v>2.69</c:v>
                </c:pt>
                <c:pt idx="496">
                  <c:v>2.58</c:v>
                </c:pt>
                <c:pt idx="497">
                  <c:v>2.63</c:v>
                </c:pt>
                <c:pt idx="498">
                  <c:v>2.68</c:v>
                </c:pt>
                <c:pt idx="499">
                  <c:v>2.69</c:v>
                </c:pt>
                <c:pt idx="500">
                  <c:v>2.73</c:v>
                </c:pt>
                <c:pt idx="501">
                  <c:v>3.38</c:v>
                </c:pt>
                <c:pt idx="502">
                  <c:v>3.47</c:v>
                </c:pt>
                <c:pt idx="503">
                  <c:v>3.45</c:v>
                </c:pt>
                <c:pt idx="504">
                  <c:v>3.34</c:v>
                </c:pt>
                <c:pt idx="505">
                  <c:v>3.54</c:v>
                </c:pt>
                <c:pt idx="506">
                  <c:v>3.75</c:v>
                </c:pt>
                <c:pt idx="507">
                  <c:v>3.93</c:v>
                </c:pt>
                <c:pt idx="508">
                  <c:v>4.3600000000000003</c:v>
                </c:pt>
                <c:pt idx="509">
                  <c:v>4.5</c:v>
                </c:pt>
                <c:pt idx="510">
                  <c:v>4.58</c:v>
                </c:pt>
                <c:pt idx="511">
                  <c:v>4.78</c:v>
                </c:pt>
                <c:pt idx="512">
                  <c:v>4.8499999999999996</c:v>
                </c:pt>
                <c:pt idx="513">
                  <c:v>5.04</c:v>
                </c:pt>
                <c:pt idx="514">
                  <c:v>5.09</c:v>
                </c:pt>
                <c:pt idx="515">
                  <c:v>4.9400000000000004</c:v>
                </c:pt>
                <c:pt idx="516">
                  <c:v>4.7699999999999996</c:v>
                </c:pt>
                <c:pt idx="517">
                  <c:v>4.76</c:v>
                </c:pt>
                <c:pt idx="518">
                  <c:v>4.71</c:v>
                </c:pt>
                <c:pt idx="519">
                  <c:v>4.68</c:v>
                </c:pt>
                <c:pt idx="520">
                  <c:v>4.6399999999999997</c:v>
                </c:pt>
                <c:pt idx="521">
                  <c:v>4.45</c:v>
                </c:pt>
                <c:pt idx="522">
                  <c:v>4.47</c:v>
                </c:pt>
                <c:pt idx="523">
                  <c:v>4.3499999999999996</c:v>
                </c:pt>
                <c:pt idx="524">
                  <c:v>3.98</c:v>
                </c:pt>
                <c:pt idx="525">
                  <c:v>3.6</c:v>
                </c:pt>
                <c:pt idx="526">
                  <c:v>3.39</c:v>
                </c:pt>
                <c:pt idx="527">
                  <c:v>3.34</c:v>
                </c:pt>
                <c:pt idx="528">
                  <c:v>3.34</c:v>
                </c:pt>
                <c:pt idx="529">
                  <c:v>3.34</c:v>
                </c:pt>
                <c:pt idx="530">
                  <c:v>3.36</c:v>
                </c:pt>
                <c:pt idx="531">
                  <c:v>3.39</c:v>
                </c:pt>
                <c:pt idx="532">
                  <c:v>3.41</c:v>
                </c:pt>
                <c:pt idx="533">
                  <c:v>3.47</c:v>
                </c:pt>
                <c:pt idx="534">
                  <c:v>3.41</c:v>
                </c:pt>
                <c:pt idx="535">
                  <c:v>3.35</c:v>
                </c:pt>
                <c:pt idx="536">
                  <c:v>3.31</c:v>
                </c:pt>
                <c:pt idx="537">
                  <c:v>3.26</c:v>
                </c:pt>
                <c:pt idx="538">
                  <c:v>3.12</c:v>
                </c:pt>
                <c:pt idx="539">
                  <c:v>2.94</c:v>
                </c:pt>
                <c:pt idx="540">
                  <c:v>2.83</c:v>
                </c:pt>
                <c:pt idx="541">
                  <c:v>2.69</c:v>
                </c:pt>
                <c:pt idx="542">
                  <c:v>2.5299999999999998</c:v>
                </c:pt>
                <c:pt idx="543">
                  <c:v>2.5299999999999998</c:v>
                </c:pt>
                <c:pt idx="544">
                  <c:v>2.4</c:v>
                </c:pt>
                <c:pt idx="545">
                  <c:v>2.15</c:v>
                </c:pt>
                <c:pt idx="546">
                  <c:v>2.13</c:v>
                </c:pt>
                <c:pt idx="547">
                  <c:v>2.14</c:v>
                </c:pt>
                <c:pt idx="548">
                  <c:v>2.15</c:v>
                </c:pt>
                <c:pt idx="549">
                  <c:v>2.14</c:v>
                </c:pt>
                <c:pt idx="550">
                  <c:v>2.16</c:v>
                </c:pt>
                <c:pt idx="551">
                  <c:v>2.15</c:v>
                </c:pt>
                <c:pt idx="552">
                  <c:v>2.09</c:v>
                </c:pt>
                <c:pt idx="553">
                  <c:v>2.0699999999999998</c:v>
                </c:pt>
                <c:pt idx="554">
                  <c:v>2.0299999999999998</c:v>
                </c:pt>
                <c:pt idx="555">
                  <c:v>2.0499999999999998</c:v>
                </c:pt>
                <c:pt idx="556">
                  <c:v>2.09</c:v>
                </c:pt>
                <c:pt idx="557">
                  <c:v>2.11</c:v>
                </c:pt>
                <c:pt idx="558">
                  <c:v>2.12</c:v>
                </c:pt>
                <c:pt idx="559">
                  <c:v>2.11</c:v>
                </c:pt>
                <c:pt idx="560">
                  <c:v>2.12</c:v>
                </c:pt>
                <c:pt idx="561">
                  <c:v>2.15</c:v>
                </c:pt>
                <c:pt idx="562">
                  <c:v>2.17</c:v>
                </c:pt>
                <c:pt idx="563">
                  <c:v>2.17</c:v>
                </c:pt>
                <c:pt idx="564">
                  <c:v>2.15</c:v>
                </c:pt>
                <c:pt idx="565">
                  <c:v>2.14</c:v>
                </c:pt>
                <c:pt idx="566">
                  <c:v>2.14</c:v>
                </c:pt>
                <c:pt idx="567">
                  <c:v>2.14</c:v>
                </c:pt>
                <c:pt idx="568">
                  <c:v>2.13</c:v>
                </c:pt>
                <c:pt idx="569">
                  <c:v>2.11</c:v>
                </c:pt>
                <c:pt idx="570">
                  <c:v>2.12</c:v>
                </c:pt>
                <c:pt idx="571">
                  <c:v>2.13</c:v>
                </c:pt>
                <c:pt idx="572">
                  <c:v>2.14</c:v>
                </c:pt>
                <c:pt idx="573">
                  <c:v>2.2000000000000002</c:v>
                </c:pt>
                <c:pt idx="574">
                  <c:v>2.36</c:v>
                </c:pt>
                <c:pt idx="575">
                  <c:v>2.4700000000000002</c:v>
                </c:pt>
                <c:pt idx="576">
                  <c:v>2.5099999999999998</c:v>
                </c:pt>
                <c:pt idx="577">
                  <c:v>2.6</c:v>
                </c:pt>
                <c:pt idx="578">
                  <c:v>2.72</c:v>
                </c:pt>
                <c:pt idx="579">
                  <c:v>2.79</c:v>
                </c:pt>
                <c:pt idx="580">
                  <c:v>2.89</c:v>
                </c:pt>
                <c:pt idx="581">
                  <c:v>2.99</c:v>
                </c:pt>
                <c:pt idx="582">
                  <c:v>3.1</c:v>
                </c:pt>
                <c:pt idx="583">
                  <c:v>3.23</c:v>
                </c:pt>
                <c:pt idx="584">
                  <c:v>3.34</c:v>
                </c:pt>
                <c:pt idx="585">
                  <c:v>3.5</c:v>
                </c:pt>
                <c:pt idx="586">
                  <c:v>3.6</c:v>
                </c:pt>
                <c:pt idx="587">
                  <c:v>3.68</c:v>
                </c:pt>
                <c:pt idx="588">
                  <c:v>3.75</c:v>
                </c:pt>
                <c:pt idx="589">
                  <c:v>3.82</c:v>
                </c:pt>
                <c:pt idx="590">
                  <c:v>3.89</c:v>
                </c:pt>
                <c:pt idx="591">
                  <c:v>3.98</c:v>
                </c:pt>
                <c:pt idx="592">
                  <c:v>4.07</c:v>
                </c:pt>
                <c:pt idx="593">
                  <c:v>4.1500000000000004</c:v>
                </c:pt>
                <c:pt idx="594">
                  <c:v>4.22</c:v>
                </c:pt>
                <c:pt idx="595">
                  <c:v>4.54</c:v>
                </c:pt>
                <c:pt idx="596">
                  <c:v>4.74</c:v>
                </c:pt>
                <c:pt idx="597">
                  <c:v>4.6900000000000004</c:v>
                </c:pt>
                <c:pt idx="598">
                  <c:v>4.6399999999999997</c:v>
                </c:pt>
                <c:pt idx="599">
                  <c:v>4.8499999999999996</c:v>
                </c:pt>
                <c:pt idx="600">
                  <c:v>4.4800000000000004</c:v>
                </c:pt>
                <c:pt idx="601">
                  <c:v>4.3600000000000003</c:v>
                </c:pt>
                <c:pt idx="602">
                  <c:v>4.5999999999999996</c:v>
                </c:pt>
                <c:pt idx="603">
                  <c:v>4.78</c:v>
                </c:pt>
                <c:pt idx="604">
                  <c:v>4.8600000000000003</c:v>
                </c:pt>
                <c:pt idx="605">
                  <c:v>4.9400000000000004</c:v>
                </c:pt>
                <c:pt idx="606">
                  <c:v>4.96</c:v>
                </c:pt>
                <c:pt idx="607">
                  <c:v>4.97</c:v>
                </c:pt>
                <c:pt idx="608">
                  <c:v>5.0199999999999996</c:v>
                </c:pt>
                <c:pt idx="609">
                  <c:v>5.1100000000000003</c:v>
                </c:pt>
                <c:pt idx="610">
                  <c:v>4.24</c:v>
                </c:pt>
                <c:pt idx="611">
                  <c:v>3.29</c:v>
                </c:pt>
                <c:pt idx="612">
                  <c:v>2.46</c:v>
                </c:pt>
                <c:pt idx="613">
                  <c:v>1.94</c:v>
                </c:pt>
                <c:pt idx="614">
                  <c:v>1.64</c:v>
                </c:pt>
                <c:pt idx="615">
                  <c:v>1.42</c:v>
                </c:pt>
                <c:pt idx="616">
                  <c:v>1.28</c:v>
                </c:pt>
                <c:pt idx="617">
                  <c:v>1.23</c:v>
                </c:pt>
                <c:pt idx="618">
                  <c:v>0.97</c:v>
                </c:pt>
                <c:pt idx="619">
                  <c:v>0.86</c:v>
                </c:pt>
                <c:pt idx="620">
                  <c:v>0.77</c:v>
                </c:pt>
                <c:pt idx="621">
                  <c:v>0.74</c:v>
                </c:pt>
                <c:pt idx="622">
                  <c:v>0.72</c:v>
                </c:pt>
                <c:pt idx="623">
                  <c:v>0.71</c:v>
                </c:pt>
                <c:pt idx="624">
                  <c:v>0.68</c:v>
                </c:pt>
                <c:pt idx="625">
                  <c:v>0.66</c:v>
                </c:pt>
                <c:pt idx="626">
                  <c:v>0.64</c:v>
                </c:pt>
                <c:pt idx="627">
                  <c:v>0.64</c:v>
                </c:pt>
                <c:pt idx="628">
                  <c:v>0.69</c:v>
                </c:pt>
                <c:pt idx="629">
                  <c:v>0.73</c:v>
                </c:pt>
                <c:pt idx="630">
                  <c:v>0.85</c:v>
                </c:pt>
                <c:pt idx="631">
                  <c:v>0.9</c:v>
                </c:pt>
                <c:pt idx="632">
                  <c:v>0.88</c:v>
                </c:pt>
                <c:pt idx="633">
                  <c:v>1</c:v>
                </c:pt>
                <c:pt idx="634">
                  <c:v>1.04</c:v>
                </c:pt>
                <c:pt idx="635">
                  <c:v>1.02</c:v>
                </c:pt>
                <c:pt idx="636">
                  <c:v>1.02</c:v>
                </c:pt>
                <c:pt idx="637">
                  <c:v>1.0900000000000001</c:v>
                </c:pt>
                <c:pt idx="638">
                  <c:v>1.18</c:v>
                </c:pt>
                <c:pt idx="639">
                  <c:v>1.32</c:v>
                </c:pt>
                <c:pt idx="640">
                  <c:v>1.43</c:v>
                </c:pt>
                <c:pt idx="641">
                  <c:v>1.49</c:v>
                </c:pt>
                <c:pt idx="642">
                  <c:v>1.6</c:v>
                </c:pt>
                <c:pt idx="643">
                  <c:v>1.55</c:v>
                </c:pt>
                <c:pt idx="644">
                  <c:v>1.54</c:v>
                </c:pt>
                <c:pt idx="645">
                  <c:v>1.58</c:v>
                </c:pt>
                <c:pt idx="646">
                  <c:v>1.49</c:v>
                </c:pt>
                <c:pt idx="647">
                  <c:v>1.43</c:v>
                </c:pt>
                <c:pt idx="648">
                  <c:v>1.22</c:v>
                </c:pt>
                <c:pt idx="649">
                  <c:v>1.05</c:v>
                </c:pt>
                <c:pt idx="650">
                  <c:v>0.86</c:v>
                </c:pt>
                <c:pt idx="651">
                  <c:v>0.74</c:v>
                </c:pt>
                <c:pt idx="652">
                  <c:v>0.69</c:v>
                </c:pt>
                <c:pt idx="653">
                  <c:v>0.66</c:v>
                </c:pt>
                <c:pt idx="654">
                  <c:v>0.5</c:v>
                </c:pt>
                <c:pt idx="655">
                  <c:v>0.33</c:v>
                </c:pt>
                <c:pt idx="656">
                  <c:v>0.25</c:v>
                </c:pt>
                <c:pt idx="657">
                  <c:v>0.21</c:v>
                </c:pt>
                <c:pt idx="658">
                  <c:v>0.19</c:v>
                </c:pt>
                <c:pt idx="659">
                  <c:v>0.19</c:v>
                </c:pt>
                <c:pt idx="660">
                  <c:v>0.21</c:v>
                </c:pt>
                <c:pt idx="661">
                  <c:v>0.22</c:v>
                </c:pt>
                <c:pt idx="662">
                  <c:v>0.21</c:v>
                </c:pt>
                <c:pt idx="663">
                  <c:v>0.21</c:v>
                </c:pt>
                <c:pt idx="664">
                  <c:v>0.2</c:v>
                </c:pt>
                <c:pt idx="665">
                  <c:v>0.21</c:v>
                </c:pt>
                <c:pt idx="666">
                  <c:v>0.22</c:v>
                </c:pt>
                <c:pt idx="667">
                  <c:v>0.23</c:v>
                </c:pt>
                <c:pt idx="668">
                  <c:v>0.22</c:v>
                </c:pt>
                <c:pt idx="669">
                  <c:v>0.23</c:v>
                </c:pt>
                <c:pt idx="670">
                  <c:v>0.22</c:v>
                </c:pt>
                <c:pt idx="671">
                  <c:v>0.27</c:v>
                </c:pt>
                <c:pt idx="672">
                  <c:v>0.28999999999999998</c:v>
                </c:pt>
                <c:pt idx="673">
                  <c:v>0.28999999999999998</c:v>
                </c:pt>
                <c:pt idx="674">
                  <c:v>0.31</c:v>
                </c:pt>
                <c:pt idx="675">
                  <c:v>0.33</c:v>
                </c:pt>
                <c:pt idx="676">
                  <c:v>0.33</c:v>
                </c:pt>
                <c:pt idx="677">
                  <c:v>0.24</c:v>
                </c:pt>
                <c:pt idx="678">
                  <c:v>0.21</c:v>
                </c:pt>
                <c:pt idx="679">
                  <c:v>0.19</c:v>
                </c:pt>
                <c:pt idx="680">
                  <c:v>0.1</c:v>
                </c:pt>
                <c:pt idx="681">
                  <c:v>0.08</c:v>
                </c:pt>
                <c:pt idx="682">
                  <c:v>0.08</c:v>
                </c:pt>
                <c:pt idx="683">
                  <c:v>0.08</c:v>
                </c:pt>
                <c:pt idx="684">
                  <c:v>6.3E-2</c:v>
                </c:pt>
                <c:pt idx="685">
                  <c:v>4.8000000000000001E-2</c:v>
                </c:pt>
                <c:pt idx="686">
                  <c:v>2.7E-2</c:v>
                </c:pt>
                <c:pt idx="687">
                  <c:v>5.0000000000000001E-3</c:v>
                </c:pt>
                <c:pt idx="688">
                  <c:v>-0.01</c:v>
                </c:pt>
                <c:pt idx="689">
                  <c:v>-1.4E-2</c:v>
                </c:pt>
                <c:pt idx="690">
                  <c:v>-1.9E-2</c:v>
                </c:pt>
                <c:pt idx="691">
                  <c:v>-2.8000000000000001E-2</c:v>
                </c:pt>
                <c:pt idx="692">
                  <c:v>-3.6999999999999998E-2</c:v>
                </c:pt>
                <c:pt idx="693">
                  <c:v>-5.3999999999999999E-2</c:v>
                </c:pt>
                <c:pt idx="694">
                  <c:v>-8.7999999999999995E-2</c:v>
                </c:pt>
                <c:pt idx="695">
                  <c:v>-0.126</c:v>
                </c:pt>
                <c:pt idx="696">
                  <c:v>-0.14599999999999999</c:v>
                </c:pt>
                <c:pt idx="697">
                  <c:v>-0.184</c:v>
                </c:pt>
                <c:pt idx="698">
                  <c:v>-0.22900000000000001</c:v>
                </c:pt>
                <c:pt idx="699">
                  <c:v>-0.249</c:v>
                </c:pt>
                <c:pt idx="700">
                  <c:v>-0.25700000000000001</c:v>
                </c:pt>
                <c:pt idx="701">
                  <c:v>-0.26800000000000002</c:v>
                </c:pt>
                <c:pt idx="702">
                  <c:v>-0.29499999999999998</c:v>
                </c:pt>
                <c:pt idx="703">
                  <c:v>-0.29799999999999999</c:v>
                </c:pt>
                <c:pt idx="704">
                  <c:v>-0.30199999999999999</c:v>
                </c:pt>
                <c:pt idx="705">
                  <c:v>-0.309</c:v>
                </c:pt>
                <c:pt idx="706">
                  <c:v>-0.313</c:v>
                </c:pt>
                <c:pt idx="707">
                  <c:v>-0.316</c:v>
                </c:pt>
                <c:pt idx="708">
                  <c:v>-0.32600000000000001</c:v>
                </c:pt>
                <c:pt idx="709">
                  <c:v>-0.32900000000000001</c:v>
                </c:pt>
                <c:pt idx="710">
                  <c:v>-0.32900000000000001</c:v>
                </c:pt>
                <c:pt idx="711">
                  <c:v>-0.33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062208"/>
        <c:axId val="108063744"/>
      </c:lineChart>
      <c:catAx>
        <c:axId val="1080622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108063744"/>
        <c:crosses val="autoZero"/>
        <c:auto val="0"/>
        <c:lblAlgn val="ctr"/>
        <c:lblOffset val="100"/>
        <c:tickLblSkip val="24"/>
        <c:tickMarkSkip val="1"/>
        <c:noMultiLvlLbl val="0"/>
      </c:catAx>
      <c:valAx>
        <c:axId val="108063744"/>
        <c:scaling>
          <c:orientation val="minMax"/>
          <c:max val="16"/>
          <c:min val="-2"/>
        </c:scaling>
        <c:delete val="0"/>
        <c:axPos val="l"/>
        <c:numFmt formatCode="General_)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108062208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ourier"/>
          <a:ea typeface="Courier"/>
          <a:cs typeface="Courier"/>
        </a:defRPr>
      </a:pPr>
      <a:endParaRPr lang="nl-N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Black"/>
                <a:ea typeface="Arial Black"/>
                <a:cs typeface="Arial Black"/>
              </a:defRPr>
            </a:pPr>
            <a:r>
              <a:rPr lang="nl-NL"/>
              <a:t>LANGE RENTE NEDERLAND</a:t>
            </a:r>
          </a:p>
        </c:rich>
      </c:tx>
      <c:layout>
        <c:manualLayout>
          <c:xMode val="edge"/>
          <c:yMode val="edge"/>
          <c:x val="0.30713547052740436"/>
          <c:y val="2.033898305084745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963805584281282E-2"/>
          <c:y val="0.16949152542372881"/>
          <c:w val="0.94002068252326787"/>
          <c:h val="0.75254237288135595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RENTENL!$A$3:$A$866</c:f>
              <c:strCache>
                <c:ptCount val="853"/>
                <c:pt idx="0">
                  <c:v>46 </c:v>
                </c:pt>
                <c:pt idx="24">
                  <c:v>48 </c:v>
                </c:pt>
                <c:pt idx="48">
                  <c:v>50 </c:v>
                </c:pt>
                <c:pt idx="72">
                  <c:v>52 </c:v>
                </c:pt>
                <c:pt idx="96">
                  <c:v>54 </c:v>
                </c:pt>
                <c:pt idx="120">
                  <c:v>56 </c:v>
                </c:pt>
                <c:pt idx="144">
                  <c:v>58 </c:v>
                </c:pt>
                <c:pt idx="168">
                  <c:v>60 </c:v>
                </c:pt>
                <c:pt idx="192">
                  <c:v>62 </c:v>
                </c:pt>
                <c:pt idx="216">
                  <c:v>64 </c:v>
                </c:pt>
                <c:pt idx="240">
                  <c:v>66 </c:v>
                </c:pt>
                <c:pt idx="264">
                  <c:v>68 </c:v>
                </c:pt>
                <c:pt idx="288">
                  <c:v>70 </c:v>
                </c:pt>
                <c:pt idx="312">
                  <c:v>72 </c:v>
                </c:pt>
                <c:pt idx="336">
                  <c:v>74 </c:v>
                </c:pt>
                <c:pt idx="360">
                  <c:v>76 </c:v>
                </c:pt>
                <c:pt idx="384">
                  <c:v>78 </c:v>
                </c:pt>
                <c:pt idx="408">
                  <c:v>80 </c:v>
                </c:pt>
                <c:pt idx="432">
                  <c:v>82 </c:v>
                </c:pt>
                <c:pt idx="456">
                  <c:v>84 </c:v>
                </c:pt>
                <c:pt idx="480">
                  <c:v>86 </c:v>
                </c:pt>
                <c:pt idx="504">
                  <c:v>88 </c:v>
                </c:pt>
                <c:pt idx="528">
                  <c:v>90 </c:v>
                </c:pt>
                <c:pt idx="552">
                  <c:v>92 </c:v>
                </c:pt>
                <c:pt idx="576">
                  <c:v>94 </c:v>
                </c:pt>
                <c:pt idx="600">
                  <c:v>96 </c:v>
                </c:pt>
                <c:pt idx="612">
                  <c:v>97 </c:v>
                </c:pt>
                <c:pt idx="624">
                  <c:v>98 </c:v>
                </c:pt>
                <c:pt idx="636">
                  <c:v>99 </c:v>
                </c:pt>
                <c:pt idx="648">
                  <c:v>00</c:v>
                </c:pt>
                <c:pt idx="660">
                  <c:v>01</c:v>
                </c:pt>
                <c:pt idx="672">
                  <c:v>02</c:v>
                </c:pt>
                <c:pt idx="684">
                  <c:v>03</c:v>
                </c:pt>
                <c:pt idx="696">
                  <c:v>04</c:v>
                </c:pt>
                <c:pt idx="708">
                  <c:v>05</c:v>
                </c:pt>
                <c:pt idx="720">
                  <c:v>06</c:v>
                </c:pt>
                <c:pt idx="732">
                  <c:v>07</c:v>
                </c:pt>
                <c:pt idx="744">
                  <c:v>08</c:v>
                </c:pt>
                <c:pt idx="756">
                  <c:v>09</c:v>
                </c:pt>
                <c:pt idx="768">
                  <c:v>10</c:v>
                </c:pt>
                <c:pt idx="780">
                  <c:v>11</c:v>
                </c:pt>
                <c:pt idx="792">
                  <c:v>12</c:v>
                </c:pt>
                <c:pt idx="804">
                  <c:v>13</c:v>
                </c:pt>
                <c:pt idx="816">
                  <c:v>14</c:v>
                </c:pt>
                <c:pt idx="828">
                  <c:v>15</c:v>
                </c:pt>
                <c:pt idx="840">
                  <c:v>16</c:v>
                </c:pt>
                <c:pt idx="852">
                  <c:v>17</c:v>
                </c:pt>
              </c:strCache>
            </c:strRef>
          </c:cat>
          <c:val>
            <c:numRef>
              <c:f>RENTENL!$D$3:$D$866</c:f>
              <c:numCache>
                <c:formatCode>General_)</c:formatCode>
                <c:ptCount val="864"/>
                <c:pt idx="0">
                  <c:v>2.95</c:v>
                </c:pt>
                <c:pt idx="1">
                  <c:v>2.98</c:v>
                </c:pt>
                <c:pt idx="2">
                  <c:v>2.93</c:v>
                </c:pt>
                <c:pt idx="3">
                  <c:v>2.82</c:v>
                </c:pt>
                <c:pt idx="4">
                  <c:v>2.87</c:v>
                </c:pt>
                <c:pt idx="5">
                  <c:v>3.04</c:v>
                </c:pt>
                <c:pt idx="6">
                  <c:v>3.06</c:v>
                </c:pt>
                <c:pt idx="7">
                  <c:v>3.01</c:v>
                </c:pt>
                <c:pt idx="8">
                  <c:v>3</c:v>
                </c:pt>
                <c:pt idx="9">
                  <c:v>3.08</c:v>
                </c:pt>
                <c:pt idx="10">
                  <c:v>3.09</c:v>
                </c:pt>
                <c:pt idx="11">
                  <c:v>3.06</c:v>
                </c:pt>
                <c:pt idx="12">
                  <c:v>2.99</c:v>
                </c:pt>
                <c:pt idx="13">
                  <c:v>2.99</c:v>
                </c:pt>
                <c:pt idx="14">
                  <c:v>2.96</c:v>
                </c:pt>
                <c:pt idx="15">
                  <c:v>3.06</c:v>
                </c:pt>
                <c:pt idx="16">
                  <c:v>3.12</c:v>
                </c:pt>
                <c:pt idx="17">
                  <c:v>3.11</c:v>
                </c:pt>
                <c:pt idx="18">
                  <c:v>3.07</c:v>
                </c:pt>
                <c:pt idx="19">
                  <c:v>2.99</c:v>
                </c:pt>
                <c:pt idx="20">
                  <c:v>2.97</c:v>
                </c:pt>
                <c:pt idx="21">
                  <c:v>2.97</c:v>
                </c:pt>
                <c:pt idx="22">
                  <c:v>3.04</c:v>
                </c:pt>
                <c:pt idx="23">
                  <c:v>2.99</c:v>
                </c:pt>
                <c:pt idx="24">
                  <c:v>2.97</c:v>
                </c:pt>
                <c:pt idx="25">
                  <c:v>3.01</c:v>
                </c:pt>
                <c:pt idx="26">
                  <c:v>2.96</c:v>
                </c:pt>
                <c:pt idx="27">
                  <c:v>3</c:v>
                </c:pt>
                <c:pt idx="28">
                  <c:v>3.07</c:v>
                </c:pt>
                <c:pt idx="29">
                  <c:v>3.06</c:v>
                </c:pt>
                <c:pt idx="30">
                  <c:v>3.18</c:v>
                </c:pt>
                <c:pt idx="31">
                  <c:v>3.08</c:v>
                </c:pt>
                <c:pt idx="32">
                  <c:v>3.04</c:v>
                </c:pt>
                <c:pt idx="33">
                  <c:v>3.03</c:v>
                </c:pt>
                <c:pt idx="34">
                  <c:v>3.08</c:v>
                </c:pt>
                <c:pt idx="35">
                  <c:v>3.08</c:v>
                </c:pt>
                <c:pt idx="36">
                  <c:v>3.08</c:v>
                </c:pt>
                <c:pt idx="37">
                  <c:v>3.17</c:v>
                </c:pt>
                <c:pt idx="38">
                  <c:v>3.25</c:v>
                </c:pt>
                <c:pt idx="39">
                  <c:v>3.2</c:v>
                </c:pt>
                <c:pt idx="40">
                  <c:v>3.16</c:v>
                </c:pt>
                <c:pt idx="41">
                  <c:v>3.15</c:v>
                </c:pt>
                <c:pt idx="42">
                  <c:v>3.13</c:v>
                </c:pt>
                <c:pt idx="43">
                  <c:v>3.14</c:v>
                </c:pt>
                <c:pt idx="44">
                  <c:v>3.12</c:v>
                </c:pt>
                <c:pt idx="45">
                  <c:v>3.09</c:v>
                </c:pt>
                <c:pt idx="46">
                  <c:v>3.09</c:v>
                </c:pt>
                <c:pt idx="47">
                  <c:v>3.06</c:v>
                </c:pt>
                <c:pt idx="48">
                  <c:v>3.03</c:v>
                </c:pt>
                <c:pt idx="49">
                  <c:v>3.01</c:v>
                </c:pt>
                <c:pt idx="50">
                  <c:v>3.03</c:v>
                </c:pt>
                <c:pt idx="51">
                  <c:v>3.06</c:v>
                </c:pt>
                <c:pt idx="52">
                  <c:v>3.06</c:v>
                </c:pt>
                <c:pt idx="53">
                  <c:v>3.04</c:v>
                </c:pt>
                <c:pt idx="54">
                  <c:v>3.09</c:v>
                </c:pt>
                <c:pt idx="55">
                  <c:v>3.2</c:v>
                </c:pt>
                <c:pt idx="56">
                  <c:v>3.24</c:v>
                </c:pt>
                <c:pt idx="57">
                  <c:v>3.21</c:v>
                </c:pt>
                <c:pt idx="58">
                  <c:v>3.24</c:v>
                </c:pt>
                <c:pt idx="59">
                  <c:v>3.31</c:v>
                </c:pt>
                <c:pt idx="60">
                  <c:v>3.43</c:v>
                </c:pt>
                <c:pt idx="61">
                  <c:v>3.46</c:v>
                </c:pt>
                <c:pt idx="62">
                  <c:v>3.45</c:v>
                </c:pt>
                <c:pt idx="63">
                  <c:v>3.62</c:v>
                </c:pt>
                <c:pt idx="64">
                  <c:v>3.93</c:v>
                </c:pt>
                <c:pt idx="65">
                  <c:v>3.95</c:v>
                </c:pt>
                <c:pt idx="66">
                  <c:v>4.12</c:v>
                </c:pt>
                <c:pt idx="67">
                  <c:v>4.2699999999999996</c:v>
                </c:pt>
                <c:pt idx="68">
                  <c:v>4.4400000000000004</c:v>
                </c:pt>
                <c:pt idx="69">
                  <c:v>4.2699999999999996</c:v>
                </c:pt>
                <c:pt idx="70">
                  <c:v>4.3</c:v>
                </c:pt>
                <c:pt idx="71">
                  <c:v>4.43</c:v>
                </c:pt>
                <c:pt idx="72">
                  <c:v>4.3</c:v>
                </c:pt>
                <c:pt idx="73">
                  <c:v>4.17</c:v>
                </c:pt>
                <c:pt idx="74">
                  <c:v>4.12</c:v>
                </c:pt>
                <c:pt idx="75">
                  <c:v>4.0999999999999996</c:v>
                </c:pt>
                <c:pt idx="76">
                  <c:v>4.09</c:v>
                </c:pt>
                <c:pt idx="77">
                  <c:v>3.99</c:v>
                </c:pt>
                <c:pt idx="78">
                  <c:v>3.85</c:v>
                </c:pt>
                <c:pt idx="79">
                  <c:v>3.74</c:v>
                </c:pt>
                <c:pt idx="80">
                  <c:v>3.9</c:v>
                </c:pt>
                <c:pt idx="81">
                  <c:v>3.8</c:v>
                </c:pt>
                <c:pt idx="82">
                  <c:v>3.75</c:v>
                </c:pt>
                <c:pt idx="83">
                  <c:v>3.59</c:v>
                </c:pt>
                <c:pt idx="84">
                  <c:v>3.51</c:v>
                </c:pt>
                <c:pt idx="85">
                  <c:v>3.42</c:v>
                </c:pt>
                <c:pt idx="86">
                  <c:v>3.39</c:v>
                </c:pt>
                <c:pt idx="87">
                  <c:v>3.27</c:v>
                </c:pt>
                <c:pt idx="88">
                  <c:v>3.19</c:v>
                </c:pt>
                <c:pt idx="89">
                  <c:v>3.15</c:v>
                </c:pt>
                <c:pt idx="90">
                  <c:v>3.06</c:v>
                </c:pt>
                <c:pt idx="91">
                  <c:v>3.06</c:v>
                </c:pt>
                <c:pt idx="92">
                  <c:v>3.05</c:v>
                </c:pt>
                <c:pt idx="93">
                  <c:v>2.98</c:v>
                </c:pt>
                <c:pt idx="94">
                  <c:v>2.92</c:v>
                </c:pt>
                <c:pt idx="95">
                  <c:v>2.93</c:v>
                </c:pt>
                <c:pt idx="96">
                  <c:v>2.91</c:v>
                </c:pt>
                <c:pt idx="97">
                  <c:v>2.96</c:v>
                </c:pt>
                <c:pt idx="98">
                  <c:v>3.1</c:v>
                </c:pt>
                <c:pt idx="99">
                  <c:v>3.08</c:v>
                </c:pt>
                <c:pt idx="100">
                  <c:v>2.99</c:v>
                </c:pt>
                <c:pt idx="101">
                  <c:v>2.91</c:v>
                </c:pt>
                <c:pt idx="102">
                  <c:v>2.95</c:v>
                </c:pt>
                <c:pt idx="103">
                  <c:v>2.92</c:v>
                </c:pt>
                <c:pt idx="104">
                  <c:v>2.9</c:v>
                </c:pt>
                <c:pt idx="105">
                  <c:v>2.9</c:v>
                </c:pt>
                <c:pt idx="106">
                  <c:v>2.88</c:v>
                </c:pt>
                <c:pt idx="107">
                  <c:v>2.78</c:v>
                </c:pt>
                <c:pt idx="108">
                  <c:v>2.82</c:v>
                </c:pt>
                <c:pt idx="109">
                  <c:v>2.82</c:v>
                </c:pt>
                <c:pt idx="110">
                  <c:v>2.81</c:v>
                </c:pt>
                <c:pt idx="111">
                  <c:v>2.79</c:v>
                </c:pt>
                <c:pt idx="112">
                  <c:v>2.79</c:v>
                </c:pt>
                <c:pt idx="113">
                  <c:v>2.79</c:v>
                </c:pt>
                <c:pt idx="114">
                  <c:v>2.77</c:v>
                </c:pt>
                <c:pt idx="115">
                  <c:v>2.82</c:v>
                </c:pt>
                <c:pt idx="116">
                  <c:v>2.9</c:v>
                </c:pt>
                <c:pt idx="117">
                  <c:v>2.94</c:v>
                </c:pt>
                <c:pt idx="118">
                  <c:v>3.05</c:v>
                </c:pt>
                <c:pt idx="119">
                  <c:v>3.04</c:v>
                </c:pt>
                <c:pt idx="120">
                  <c:v>3.01</c:v>
                </c:pt>
                <c:pt idx="121">
                  <c:v>3.07</c:v>
                </c:pt>
                <c:pt idx="122">
                  <c:v>3.14</c:v>
                </c:pt>
                <c:pt idx="123">
                  <c:v>3.29</c:v>
                </c:pt>
                <c:pt idx="124">
                  <c:v>3.57</c:v>
                </c:pt>
                <c:pt idx="125">
                  <c:v>3.66</c:v>
                </c:pt>
                <c:pt idx="126">
                  <c:v>3.82</c:v>
                </c:pt>
                <c:pt idx="127">
                  <c:v>4.01</c:v>
                </c:pt>
                <c:pt idx="128">
                  <c:v>4.07</c:v>
                </c:pt>
                <c:pt idx="129">
                  <c:v>4.21</c:v>
                </c:pt>
                <c:pt idx="130">
                  <c:v>4.51</c:v>
                </c:pt>
                <c:pt idx="131">
                  <c:v>4.54</c:v>
                </c:pt>
                <c:pt idx="132">
                  <c:v>4.6399999999999997</c:v>
                </c:pt>
                <c:pt idx="133">
                  <c:v>4.47</c:v>
                </c:pt>
                <c:pt idx="134">
                  <c:v>4.45</c:v>
                </c:pt>
                <c:pt idx="135">
                  <c:v>4.67</c:v>
                </c:pt>
                <c:pt idx="136">
                  <c:v>4.72</c:v>
                </c:pt>
                <c:pt idx="137">
                  <c:v>4.58</c:v>
                </c:pt>
                <c:pt idx="138">
                  <c:v>4.6500000000000004</c:v>
                </c:pt>
                <c:pt idx="139">
                  <c:v>5.27</c:v>
                </c:pt>
                <c:pt idx="140">
                  <c:v>5.29</c:v>
                </c:pt>
                <c:pt idx="141">
                  <c:v>5.43</c:v>
                </c:pt>
                <c:pt idx="142">
                  <c:v>5.38</c:v>
                </c:pt>
                <c:pt idx="143">
                  <c:v>5.31</c:v>
                </c:pt>
                <c:pt idx="144">
                  <c:v>4.97</c:v>
                </c:pt>
                <c:pt idx="145">
                  <c:v>4.7300000000000004</c:v>
                </c:pt>
                <c:pt idx="146">
                  <c:v>4.51</c:v>
                </c:pt>
                <c:pt idx="147">
                  <c:v>4.49</c:v>
                </c:pt>
                <c:pt idx="148">
                  <c:v>4.25</c:v>
                </c:pt>
                <c:pt idx="149">
                  <c:v>4.13</c:v>
                </c:pt>
                <c:pt idx="150">
                  <c:v>4.0999999999999996</c:v>
                </c:pt>
                <c:pt idx="151">
                  <c:v>4.2</c:v>
                </c:pt>
                <c:pt idx="152">
                  <c:v>4.24</c:v>
                </c:pt>
                <c:pt idx="153">
                  <c:v>4.2300000000000004</c:v>
                </c:pt>
                <c:pt idx="154">
                  <c:v>4.3899999999999997</c:v>
                </c:pt>
                <c:pt idx="155">
                  <c:v>4.4400000000000004</c:v>
                </c:pt>
                <c:pt idx="156">
                  <c:v>4.33</c:v>
                </c:pt>
                <c:pt idx="157">
                  <c:v>4.12</c:v>
                </c:pt>
                <c:pt idx="158">
                  <c:v>4.0999999999999996</c:v>
                </c:pt>
                <c:pt idx="159">
                  <c:v>4.0999999999999996</c:v>
                </c:pt>
                <c:pt idx="160">
                  <c:v>4.1100000000000003</c:v>
                </c:pt>
                <c:pt idx="161">
                  <c:v>4.07</c:v>
                </c:pt>
                <c:pt idx="162">
                  <c:v>4.03</c:v>
                </c:pt>
                <c:pt idx="163">
                  <c:v>4.01</c:v>
                </c:pt>
                <c:pt idx="164">
                  <c:v>4.2</c:v>
                </c:pt>
                <c:pt idx="165">
                  <c:v>4.21</c:v>
                </c:pt>
                <c:pt idx="166">
                  <c:v>4.22</c:v>
                </c:pt>
                <c:pt idx="167">
                  <c:v>4.18</c:v>
                </c:pt>
                <c:pt idx="168">
                  <c:v>4.12</c:v>
                </c:pt>
                <c:pt idx="169">
                  <c:v>4.21</c:v>
                </c:pt>
                <c:pt idx="170">
                  <c:v>4.34</c:v>
                </c:pt>
                <c:pt idx="171">
                  <c:v>4.32</c:v>
                </c:pt>
                <c:pt idx="172">
                  <c:v>4.2</c:v>
                </c:pt>
                <c:pt idx="173">
                  <c:v>4.04</c:v>
                </c:pt>
                <c:pt idx="174">
                  <c:v>3.95</c:v>
                </c:pt>
                <c:pt idx="175">
                  <c:v>4.09</c:v>
                </c:pt>
                <c:pt idx="176">
                  <c:v>4.12</c:v>
                </c:pt>
                <c:pt idx="177">
                  <c:v>3.97</c:v>
                </c:pt>
                <c:pt idx="178">
                  <c:v>4</c:v>
                </c:pt>
                <c:pt idx="179">
                  <c:v>4.2300000000000004</c:v>
                </c:pt>
                <c:pt idx="180">
                  <c:v>4.17</c:v>
                </c:pt>
                <c:pt idx="181">
                  <c:v>4.1500000000000004</c:v>
                </c:pt>
                <c:pt idx="182">
                  <c:v>4.01</c:v>
                </c:pt>
                <c:pt idx="183">
                  <c:v>3.96</c:v>
                </c:pt>
                <c:pt idx="184">
                  <c:v>3.92</c:v>
                </c:pt>
                <c:pt idx="185">
                  <c:v>3.95</c:v>
                </c:pt>
                <c:pt idx="186">
                  <c:v>3.99</c:v>
                </c:pt>
                <c:pt idx="187">
                  <c:v>4.0999999999999996</c:v>
                </c:pt>
                <c:pt idx="188">
                  <c:v>4.1399999999999997</c:v>
                </c:pt>
                <c:pt idx="189">
                  <c:v>4.12</c:v>
                </c:pt>
                <c:pt idx="190">
                  <c:v>4.18</c:v>
                </c:pt>
                <c:pt idx="191">
                  <c:v>4.13</c:v>
                </c:pt>
                <c:pt idx="192">
                  <c:v>4.16</c:v>
                </c:pt>
                <c:pt idx="193">
                  <c:v>4.07</c:v>
                </c:pt>
                <c:pt idx="194">
                  <c:v>4.22</c:v>
                </c:pt>
                <c:pt idx="195">
                  <c:v>4.32</c:v>
                </c:pt>
                <c:pt idx="196">
                  <c:v>4.38</c:v>
                </c:pt>
                <c:pt idx="197">
                  <c:v>4.49</c:v>
                </c:pt>
                <c:pt idx="198">
                  <c:v>4.47</c:v>
                </c:pt>
                <c:pt idx="199">
                  <c:v>4.33</c:v>
                </c:pt>
                <c:pt idx="200">
                  <c:v>4.34</c:v>
                </c:pt>
                <c:pt idx="201">
                  <c:v>4.3600000000000003</c:v>
                </c:pt>
                <c:pt idx="202">
                  <c:v>4.32</c:v>
                </c:pt>
                <c:pt idx="203">
                  <c:v>4.25</c:v>
                </c:pt>
                <c:pt idx="204">
                  <c:v>4.24</c:v>
                </c:pt>
                <c:pt idx="205">
                  <c:v>4.3</c:v>
                </c:pt>
                <c:pt idx="206">
                  <c:v>4.26</c:v>
                </c:pt>
                <c:pt idx="207">
                  <c:v>4.22</c:v>
                </c:pt>
                <c:pt idx="208">
                  <c:v>4.32</c:v>
                </c:pt>
                <c:pt idx="209">
                  <c:v>4.29</c:v>
                </c:pt>
                <c:pt idx="210">
                  <c:v>4.29</c:v>
                </c:pt>
                <c:pt idx="211">
                  <c:v>4.26</c:v>
                </c:pt>
                <c:pt idx="212">
                  <c:v>4.28</c:v>
                </c:pt>
                <c:pt idx="213">
                  <c:v>4.46</c:v>
                </c:pt>
                <c:pt idx="214">
                  <c:v>4.58</c:v>
                </c:pt>
                <c:pt idx="215">
                  <c:v>4.72</c:v>
                </c:pt>
                <c:pt idx="216">
                  <c:v>4.84</c:v>
                </c:pt>
                <c:pt idx="217">
                  <c:v>4.83</c:v>
                </c:pt>
                <c:pt idx="218">
                  <c:v>4.8600000000000003</c:v>
                </c:pt>
                <c:pt idx="219">
                  <c:v>4.91</c:v>
                </c:pt>
                <c:pt idx="220">
                  <c:v>4.9000000000000004</c:v>
                </c:pt>
                <c:pt idx="221">
                  <c:v>5.05</c:v>
                </c:pt>
                <c:pt idx="222">
                  <c:v>5.36</c:v>
                </c:pt>
                <c:pt idx="223">
                  <c:v>5.35</c:v>
                </c:pt>
                <c:pt idx="224">
                  <c:v>5.0999999999999996</c:v>
                </c:pt>
                <c:pt idx="225">
                  <c:v>5.25</c:v>
                </c:pt>
                <c:pt idx="226">
                  <c:v>5.31</c:v>
                </c:pt>
                <c:pt idx="227">
                  <c:v>5.33</c:v>
                </c:pt>
                <c:pt idx="228">
                  <c:v>5.16</c:v>
                </c:pt>
                <c:pt idx="229">
                  <c:v>5.0999999999999996</c:v>
                </c:pt>
                <c:pt idx="230">
                  <c:v>5.13</c:v>
                </c:pt>
                <c:pt idx="231">
                  <c:v>5.31</c:v>
                </c:pt>
                <c:pt idx="232">
                  <c:v>5.44</c:v>
                </c:pt>
                <c:pt idx="233">
                  <c:v>5.56</c:v>
                </c:pt>
                <c:pt idx="234">
                  <c:v>5.64</c:v>
                </c:pt>
                <c:pt idx="235">
                  <c:v>5.62</c:v>
                </c:pt>
                <c:pt idx="236">
                  <c:v>5.63</c:v>
                </c:pt>
                <c:pt idx="237">
                  <c:v>5.78</c:v>
                </c:pt>
                <c:pt idx="238">
                  <c:v>5.97</c:v>
                </c:pt>
                <c:pt idx="239">
                  <c:v>6.09</c:v>
                </c:pt>
                <c:pt idx="240">
                  <c:v>6.2</c:v>
                </c:pt>
                <c:pt idx="241">
                  <c:v>6.34</c:v>
                </c:pt>
                <c:pt idx="242">
                  <c:v>6.35</c:v>
                </c:pt>
                <c:pt idx="243">
                  <c:v>6.54</c:v>
                </c:pt>
                <c:pt idx="244">
                  <c:v>6.79</c:v>
                </c:pt>
                <c:pt idx="245">
                  <c:v>6.77</c:v>
                </c:pt>
                <c:pt idx="246">
                  <c:v>6.68</c:v>
                </c:pt>
                <c:pt idx="247">
                  <c:v>6.82</c:v>
                </c:pt>
                <c:pt idx="248">
                  <c:v>6.61</c:v>
                </c:pt>
                <c:pt idx="249">
                  <c:v>6.66</c:v>
                </c:pt>
                <c:pt idx="250">
                  <c:v>6.69</c:v>
                </c:pt>
                <c:pt idx="251">
                  <c:v>6.54</c:v>
                </c:pt>
                <c:pt idx="252">
                  <c:v>6.22</c:v>
                </c:pt>
                <c:pt idx="253">
                  <c:v>6.08</c:v>
                </c:pt>
                <c:pt idx="254">
                  <c:v>5.98</c:v>
                </c:pt>
                <c:pt idx="255">
                  <c:v>5.88</c:v>
                </c:pt>
                <c:pt idx="256">
                  <c:v>6.06</c:v>
                </c:pt>
                <c:pt idx="257">
                  <c:v>6.29</c:v>
                </c:pt>
                <c:pt idx="258">
                  <c:v>6.3</c:v>
                </c:pt>
                <c:pt idx="259">
                  <c:v>6.18</c:v>
                </c:pt>
                <c:pt idx="260">
                  <c:v>6.12</c:v>
                </c:pt>
                <c:pt idx="261">
                  <c:v>6.26</c:v>
                </c:pt>
                <c:pt idx="262">
                  <c:v>6.37</c:v>
                </c:pt>
                <c:pt idx="263">
                  <c:v>6.37</c:v>
                </c:pt>
                <c:pt idx="264">
                  <c:v>6.43</c:v>
                </c:pt>
                <c:pt idx="265">
                  <c:v>6.43</c:v>
                </c:pt>
                <c:pt idx="266">
                  <c:v>6.45</c:v>
                </c:pt>
                <c:pt idx="267">
                  <c:v>6.5</c:v>
                </c:pt>
                <c:pt idx="268">
                  <c:v>6.5</c:v>
                </c:pt>
                <c:pt idx="269">
                  <c:v>6.5</c:v>
                </c:pt>
                <c:pt idx="270">
                  <c:v>6.6</c:v>
                </c:pt>
                <c:pt idx="271">
                  <c:v>6.5</c:v>
                </c:pt>
                <c:pt idx="272">
                  <c:v>6.5</c:v>
                </c:pt>
                <c:pt idx="273">
                  <c:v>6.5</c:v>
                </c:pt>
                <c:pt idx="274">
                  <c:v>6.5</c:v>
                </c:pt>
                <c:pt idx="275">
                  <c:v>6.6</c:v>
                </c:pt>
                <c:pt idx="276">
                  <c:v>6.7</c:v>
                </c:pt>
                <c:pt idx="277">
                  <c:v>6.9</c:v>
                </c:pt>
                <c:pt idx="278">
                  <c:v>7</c:v>
                </c:pt>
                <c:pt idx="279">
                  <c:v>7.3</c:v>
                </c:pt>
                <c:pt idx="280">
                  <c:v>7.3</c:v>
                </c:pt>
                <c:pt idx="281">
                  <c:v>7.53</c:v>
                </c:pt>
                <c:pt idx="282">
                  <c:v>7.68</c:v>
                </c:pt>
                <c:pt idx="283">
                  <c:v>7.79</c:v>
                </c:pt>
                <c:pt idx="284">
                  <c:v>7.98</c:v>
                </c:pt>
                <c:pt idx="285">
                  <c:v>8.02</c:v>
                </c:pt>
                <c:pt idx="286">
                  <c:v>7.8</c:v>
                </c:pt>
                <c:pt idx="287">
                  <c:v>7.85</c:v>
                </c:pt>
                <c:pt idx="288">
                  <c:v>7.99</c:v>
                </c:pt>
                <c:pt idx="289">
                  <c:v>8.19</c:v>
                </c:pt>
                <c:pt idx="290">
                  <c:v>8.2899999999999991</c:v>
                </c:pt>
                <c:pt idx="291">
                  <c:v>8.4700000000000006</c:v>
                </c:pt>
                <c:pt idx="292">
                  <c:v>8.5500000000000007</c:v>
                </c:pt>
                <c:pt idx="293">
                  <c:v>8.51</c:v>
                </c:pt>
                <c:pt idx="294">
                  <c:v>8.33</c:v>
                </c:pt>
                <c:pt idx="295">
                  <c:v>8.17</c:v>
                </c:pt>
                <c:pt idx="296">
                  <c:v>8.1199999999999992</c:v>
                </c:pt>
                <c:pt idx="297">
                  <c:v>8.16</c:v>
                </c:pt>
                <c:pt idx="298">
                  <c:v>8.07</c:v>
                </c:pt>
                <c:pt idx="299">
                  <c:v>7.74</c:v>
                </c:pt>
                <c:pt idx="300">
                  <c:v>7.53</c:v>
                </c:pt>
                <c:pt idx="301">
                  <c:v>7.41</c:v>
                </c:pt>
                <c:pt idx="302">
                  <c:v>7.36</c:v>
                </c:pt>
                <c:pt idx="303">
                  <c:v>7.08</c:v>
                </c:pt>
                <c:pt idx="304">
                  <c:v>7.23</c:v>
                </c:pt>
                <c:pt idx="305">
                  <c:v>7.28</c:v>
                </c:pt>
                <c:pt idx="306">
                  <c:v>7.45</c:v>
                </c:pt>
                <c:pt idx="307">
                  <c:v>7.36</c:v>
                </c:pt>
                <c:pt idx="308">
                  <c:v>7.71</c:v>
                </c:pt>
                <c:pt idx="309">
                  <c:v>7.53</c:v>
                </c:pt>
                <c:pt idx="310">
                  <c:v>7.54</c:v>
                </c:pt>
                <c:pt idx="311">
                  <c:v>7.59</c:v>
                </c:pt>
                <c:pt idx="312">
                  <c:v>7.28</c:v>
                </c:pt>
                <c:pt idx="313">
                  <c:v>6.98</c:v>
                </c:pt>
                <c:pt idx="314">
                  <c:v>6.77</c:v>
                </c:pt>
                <c:pt idx="315">
                  <c:v>6.86</c:v>
                </c:pt>
                <c:pt idx="316">
                  <c:v>7.1</c:v>
                </c:pt>
                <c:pt idx="317">
                  <c:v>7.33</c:v>
                </c:pt>
                <c:pt idx="318">
                  <c:v>7.22</c:v>
                </c:pt>
                <c:pt idx="319">
                  <c:v>6.73</c:v>
                </c:pt>
                <c:pt idx="320">
                  <c:v>6.56</c:v>
                </c:pt>
                <c:pt idx="321">
                  <c:v>6.76</c:v>
                </c:pt>
                <c:pt idx="322">
                  <c:v>7.13</c:v>
                </c:pt>
                <c:pt idx="323">
                  <c:v>7.44</c:v>
                </c:pt>
                <c:pt idx="324">
                  <c:v>7.48</c:v>
                </c:pt>
                <c:pt idx="325">
                  <c:v>7.31</c:v>
                </c:pt>
                <c:pt idx="326">
                  <c:v>6.96</c:v>
                </c:pt>
                <c:pt idx="327">
                  <c:v>7.18</c:v>
                </c:pt>
                <c:pt idx="328">
                  <c:v>7.27</c:v>
                </c:pt>
                <c:pt idx="329">
                  <c:v>7.84</c:v>
                </c:pt>
                <c:pt idx="330">
                  <c:v>8.1199999999999992</c:v>
                </c:pt>
                <c:pt idx="331">
                  <c:v>8.61</c:v>
                </c:pt>
                <c:pt idx="332">
                  <c:v>8.3800000000000008</c:v>
                </c:pt>
                <c:pt idx="333">
                  <c:v>8.1999999999999993</c:v>
                </c:pt>
                <c:pt idx="334">
                  <c:v>8.06</c:v>
                </c:pt>
                <c:pt idx="335">
                  <c:v>8.94</c:v>
                </c:pt>
                <c:pt idx="336">
                  <c:v>9.2100000000000009</c:v>
                </c:pt>
                <c:pt idx="337">
                  <c:v>9.2200000000000006</c:v>
                </c:pt>
                <c:pt idx="338">
                  <c:v>9.19</c:v>
                </c:pt>
                <c:pt idx="339">
                  <c:v>9.67</c:v>
                </c:pt>
                <c:pt idx="340">
                  <c:v>9.89</c:v>
                </c:pt>
                <c:pt idx="341">
                  <c:v>9.74</c:v>
                </c:pt>
                <c:pt idx="342">
                  <c:v>10.18</c:v>
                </c:pt>
                <c:pt idx="343">
                  <c:v>10.17</c:v>
                </c:pt>
                <c:pt idx="344">
                  <c:v>9.98</c:v>
                </c:pt>
                <c:pt idx="345">
                  <c:v>9.9499999999999993</c:v>
                </c:pt>
                <c:pt idx="346">
                  <c:v>8.9700000000000006</c:v>
                </c:pt>
                <c:pt idx="347">
                  <c:v>8.84</c:v>
                </c:pt>
                <c:pt idx="348">
                  <c:v>8.7200000000000006</c:v>
                </c:pt>
                <c:pt idx="349">
                  <c:v>8.5</c:v>
                </c:pt>
                <c:pt idx="350">
                  <c:v>8.5</c:v>
                </c:pt>
                <c:pt idx="351">
                  <c:v>8.4700000000000006</c:v>
                </c:pt>
                <c:pt idx="352">
                  <c:v>7.86</c:v>
                </c:pt>
                <c:pt idx="353">
                  <c:v>7.5</c:v>
                </c:pt>
                <c:pt idx="354">
                  <c:v>8.17</c:v>
                </c:pt>
                <c:pt idx="355">
                  <c:v>8.27</c:v>
                </c:pt>
                <c:pt idx="356">
                  <c:v>8.2100000000000009</c:v>
                </c:pt>
                <c:pt idx="357">
                  <c:v>8.24</c:v>
                </c:pt>
                <c:pt idx="358">
                  <c:v>8.18</c:v>
                </c:pt>
                <c:pt idx="359">
                  <c:v>7.88</c:v>
                </c:pt>
                <c:pt idx="360">
                  <c:v>7.81</c:v>
                </c:pt>
                <c:pt idx="361">
                  <c:v>7.52</c:v>
                </c:pt>
                <c:pt idx="362">
                  <c:v>7.53</c:v>
                </c:pt>
                <c:pt idx="363">
                  <c:v>7.63</c:v>
                </c:pt>
                <c:pt idx="364">
                  <c:v>8.15</c:v>
                </c:pt>
                <c:pt idx="365">
                  <c:v>8.93</c:v>
                </c:pt>
                <c:pt idx="366">
                  <c:v>9.25</c:v>
                </c:pt>
                <c:pt idx="367">
                  <c:v>9.76</c:v>
                </c:pt>
                <c:pt idx="368">
                  <c:v>9.4499999999999993</c:v>
                </c:pt>
                <c:pt idx="369">
                  <c:v>9.0299999999999994</c:v>
                </c:pt>
                <c:pt idx="370">
                  <c:v>8.34</c:v>
                </c:pt>
                <c:pt idx="371">
                  <c:v>7.84</c:v>
                </c:pt>
                <c:pt idx="372">
                  <c:v>7.87</c:v>
                </c:pt>
                <c:pt idx="373">
                  <c:v>7.91</c:v>
                </c:pt>
                <c:pt idx="374">
                  <c:v>7.81</c:v>
                </c:pt>
                <c:pt idx="375">
                  <c:v>7.61</c:v>
                </c:pt>
                <c:pt idx="376">
                  <c:v>7.48</c:v>
                </c:pt>
                <c:pt idx="377">
                  <c:v>7.54</c:v>
                </c:pt>
                <c:pt idx="378">
                  <c:v>7.44</c:v>
                </c:pt>
                <c:pt idx="379">
                  <c:v>7.13</c:v>
                </c:pt>
                <c:pt idx="380">
                  <c:v>7.24</c:v>
                </c:pt>
                <c:pt idx="381">
                  <c:v>7.52</c:v>
                </c:pt>
                <c:pt idx="382">
                  <c:v>7.82</c:v>
                </c:pt>
                <c:pt idx="383">
                  <c:v>7.75</c:v>
                </c:pt>
                <c:pt idx="384">
                  <c:v>7.36</c:v>
                </c:pt>
                <c:pt idx="385">
                  <c:v>7.22</c:v>
                </c:pt>
                <c:pt idx="386">
                  <c:v>7.21</c:v>
                </c:pt>
                <c:pt idx="387">
                  <c:v>6.96</c:v>
                </c:pt>
                <c:pt idx="388">
                  <c:v>7.11</c:v>
                </c:pt>
                <c:pt idx="389">
                  <c:v>7.15</c:v>
                </c:pt>
                <c:pt idx="390">
                  <c:v>7.54</c:v>
                </c:pt>
                <c:pt idx="391">
                  <c:v>7.62</c:v>
                </c:pt>
                <c:pt idx="392">
                  <c:v>7.62</c:v>
                </c:pt>
                <c:pt idx="393">
                  <c:v>8.19</c:v>
                </c:pt>
                <c:pt idx="394">
                  <c:v>7.91</c:v>
                </c:pt>
                <c:pt idx="395">
                  <c:v>8.32</c:v>
                </c:pt>
                <c:pt idx="396">
                  <c:v>8.06</c:v>
                </c:pt>
                <c:pt idx="397">
                  <c:v>8.24</c:v>
                </c:pt>
                <c:pt idx="398">
                  <c:v>8.39</c:v>
                </c:pt>
                <c:pt idx="399">
                  <c:v>8.48</c:v>
                </c:pt>
                <c:pt idx="400">
                  <c:v>8.67</c:v>
                </c:pt>
                <c:pt idx="401">
                  <c:v>8.94</c:v>
                </c:pt>
                <c:pt idx="402">
                  <c:v>8.9</c:v>
                </c:pt>
                <c:pt idx="403">
                  <c:v>8.5500000000000007</c:v>
                </c:pt>
                <c:pt idx="404">
                  <c:v>8.59</c:v>
                </c:pt>
                <c:pt idx="405">
                  <c:v>8.7200000000000006</c:v>
                </c:pt>
                <c:pt idx="406">
                  <c:v>9.17</c:v>
                </c:pt>
                <c:pt idx="407">
                  <c:v>9.3000000000000007</c:v>
                </c:pt>
                <c:pt idx="408">
                  <c:v>9.41</c:v>
                </c:pt>
                <c:pt idx="409">
                  <c:v>10.37</c:v>
                </c:pt>
                <c:pt idx="410">
                  <c:v>11.45</c:v>
                </c:pt>
                <c:pt idx="411">
                  <c:v>10.59</c:v>
                </c:pt>
                <c:pt idx="412">
                  <c:v>9.9700000000000006</c:v>
                </c:pt>
                <c:pt idx="413">
                  <c:v>9.99</c:v>
                </c:pt>
                <c:pt idx="414">
                  <c:v>9.66</c:v>
                </c:pt>
                <c:pt idx="415">
                  <c:v>9.67</c:v>
                </c:pt>
                <c:pt idx="416">
                  <c:v>10.25</c:v>
                </c:pt>
                <c:pt idx="417">
                  <c:v>10.199999999999999</c:v>
                </c:pt>
                <c:pt idx="418">
                  <c:v>10.46</c:v>
                </c:pt>
                <c:pt idx="419">
                  <c:v>10.48</c:v>
                </c:pt>
                <c:pt idx="420">
                  <c:v>10.43</c:v>
                </c:pt>
                <c:pt idx="421">
                  <c:v>10.96</c:v>
                </c:pt>
                <c:pt idx="422">
                  <c:v>11.38</c:v>
                </c:pt>
                <c:pt idx="423">
                  <c:v>11.29</c:v>
                </c:pt>
                <c:pt idx="424">
                  <c:v>11.9</c:v>
                </c:pt>
                <c:pt idx="425">
                  <c:v>11.43</c:v>
                </c:pt>
                <c:pt idx="426">
                  <c:v>11.57</c:v>
                </c:pt>
                <c:pt idx="427">
                  <c:v>12.12</c:v>
                </c:pt>
                <c:pt idx="428">
                  <c:v>12.3</c:v>
                </c:pt>
                <c:pt idx="429">
                  <c:v>12.1</c:v>
                </c:pt>
                <c:pt idx="430">
                  <c:v>11.94</c:v>
                </c:pt>
                <c:pt idx="431">
                  <c:v>11.38</c:v>
                </c:pt>
                <c:pt idx="432">
                  <c:v>11.31</c:v>
                </c:pt>
                <c:pt idx="433">
                  <c:v>11.07</c:v>
                </c:pt>
                <c:pt idx="434">
                  <c:v>10.31</c:v>
                </c:pt>
                <c:pt idx="435">
                  <c:v>10.06</c:v>
                </c:pt>
                <c:pt idx="436">
                  <c:v>10.02</c:v>
                </c:pt>
                <c:pt idx="437">
                  <c:v>10.57</c:v>
                </c:pt>
                <c:pt idx="438">
                  <c:v>10.46</c:v>
                </c:pt>
                <c:pt idx="439">
                  <c:v>10.11</c:v>
                </c:pt>
                <c:pt idx="440">
                  <c:v>9.91</c:v>
                </c:pt>
                <c:pt idx="441">
                  <c:v>9.44</c:v>
                </c:pt>
                <c:pt idx="442">
                  <c:v>8.2799999999999994</c:v>
                </c:pt>
                <c:pt idx="443">
                  <c:v>7.63</c:v>
                </c:pt>
                <c:pt idx="444">
                  <c:v>7.39</c:v>
                </c:pt>
                <c:pt idx="445">
                  <c:v>8.34</c:v>
                </c:pt>
                <c:pt idx="446">
                  <c:v>7.5</c:v>
                </c:pt>
                <c:pt idx="447">
                  <c:v>7.96</c:v>
                </c:pt>
                <c:pt idx="448">
                  <c:v>8.33</c:v>
                </c:pt>
                <c:pt idx="449">
                  <c:v>9.06</c:v>
                </c:pt>
                <c:pt idx="450">
                  <c:v>8.6999999999999993</c:v>
                </c:pt>
                <c:pt idx="451">
                  <c:v>8.7100000000000009</c:v>
                </c:pt>
                <c:pt idx="452">
                  <c:v>8.64</c:v>
                </c:pt>
                <c:pt idx="453">
                  <c:v>8.31</c:v>
                </c:pt>
                <c:pt idx="454">
                  <c:v>8.39</c:v>
                </c:pt>
                <c:pt idx="455">
                  <c:v>8.49</c:v>
                </c:pt>
                <c:pt idx="456">
                  <c:v>8.4499999999999993</c:v>
                </c:pt>
                <c:pt idx="457">
                  <c:v>8.35</c:v>
                </c:pt>
                <c:pt idx="458">
                  <c:v>8.08</c:v>
                </c:pt>
                <c:pt idx="459">
                  <c:v>8.09</c:v>
                </c:pt>
                <c:pt idx="460">
                  <c:v>8.32</c:v>
                </c:pt>
                <c:pt idx="461">
                  <c:v>8.42</c:v>
                </c:pt>
                <c:pt idx="462">
                  <c:v>8.6</c:v>
                </c:pt>
                <c:pt idx="463">
                  <c:v>8.34</c:v>
                </c:pt>
                <c:pt idx="464">
                  <c:v>8.09</c:v>
                </c:pt>
                <c:pt idx="465">
                  <c:v>7.62</c:v>
                </c:pt>
                <c:pt idx="466">
                  <c:v>7.45</c:v>
                </c:pt>
                <c:pt idx="467">
                  <c:v>7.44</c:v>
                </c:pt>
                <c:pt idx="468">
                  <c:v>7.38</c:v>
                </c:pt>
                <c:pt idx="469">
                  <c:v>7.89</c:v>
                </c:pt>
                <c:pt idx="470">
                  <c:v>8.02</c:v>
                </c:pt>
                <c:pt idx="471">
                  <c:v>7.7</c:v>
                </c:pt>
                <c:pt idx="472">
                  <c:v>7.54</c:v>
                </c:pt>
                <c:pt idx="473">
                  <c:v>7.35</c:v>
                </c:pt>
                <c:pt idx="474">
                  <c:v>7.24</c:v>
                </c:pt>
                <c:pt idx="475">
                  <c:v>6.93</c:v>
                </c:pt>
                <c:pt idx="476">
                  <c:v>6.89</c:v>
                </c:pt>
                <c:pt idx="477">
                  <c:v>7.03</c:v>
                </c:pt>
                <c:pt idx="478">
                  <c:v>6.98</c:v>
                </c:pt>
                <c:pt idx="479">
                  <c:v>6.93</c:v>
                </c:pt>
                <c:pt idx="480">
                  <c:v>6.8</c:v>
                </c:pt>
                <c:pt idx="481">
                  <c:v>6.83</c:v>
                </c:pt>
                <c:pt idx="482">
                  <c:v>6.46</c:v>
                </c:pt>
                <c:pt idx="483">
                  <c:v>6.21</c:v>
                </c:pt>
                <c:pt idx="484">
                  <c:v>6.42</c:v>
                </c:pt>
                <c:pt idx="485">
                  <c:v>6.41</c:v>
                </c:pt>
                <c:pt idx="486">
                  <c:v>6.22</c:v>
                </c:pt>
                <c:pt idx="487">
                  <c:v>6.03</c:v>
                </c:pt>
                <c:pt idx="488">
                  <c:v>6.03</c:v>
                </c:pt>
                <c:pt idx="489">
                  <c:v>6.21</c:v>
                </c:pt>
                <c:pt idx="490">
                  <c:v>6.29</c:v>
                </c:pt>
                <c:pt idx="491">
                  <c:v>6.41</c:v>
                </c:pt>
                <c:pt idx="492">
                  <c:v>6.21</c:v>
                </c:pt>
                <c:pt idx="493">
                  <c:v>6.13</c:v>
                </c:pt>
                <c:pt idx="494">
                  <c:v>6.21</c:v>
                </c:pt>
                <c:pt idx="495">
                  <c:v>6.14</c:v>
                </c:pt>
                <c:pt idx="496">
                  <c:v>6.11</c:v>
                </c:pt>
                <c:pt idx="497">
                  <c:v>6.26</c:v>
                </c:pt>
                <c:pt idx="498">
                  <c:v>6.4</c:v>
                </c:pt>
                <c:pt idx="499">
                  <c:v>6.5</c:v>
                </c:pt>
                <c:pt idx="500">
                  <c:v>6.72</c:v>
                </c:pt>
                <c:pt idx="501">
                  <c:v>7.02</c:v>
                </c:pt>
                <c:pt idx="502">
                  <c:v>6.37</c:v>
                </c:pt>
                <c:pt idx="503">
                  <c:v>6.18</c:v>
                </c:pt>
                <c:pt idx="504">
                  <c:v>6.06</c:v>
                </c:pt>
                <c:pt idx="505">
                  <c:v>5.9</c:v>
                </c:pt>
                <c:pt idx="506">
                  <c:v>5.78</c:v>
                </c:pt>
                <c:pt idx="507">
                  <c:v>5.79</c:v>
                </c:pt>
                <c:pt idx="508">
                  <c:v>6.09</c:v>
                </c:pt>
                <c:pt idx="509">
                  <c:v>6.1</c:v>
                </c:pt>
                <c:pt idx="510">
                  <c:v>6.4</c:v>
                </c:pt>
                <c:pt idx="511">
                  <c:v>6.51</c:v>
                </c:pt>
                <c:pt idx="512">
                  <c:v>6.28</c:v>
                </c:pt>
                <c:pt idx="513">
                  <c:v>6.03</c:v>
                </c:pt>
                <c:pt idx="514">
                  <c:v>6.03</c:v>
                </c:pt>
                <c:pt idx="515">
                  <c:v>6.26</c:v>
                </c:pt>
                <c:pt idx="516">
                  <c:v>6.46</c:v>
                </c:pt>
                <c:pt idx="517">
                  <c:v>6.94</c:v>
                </c:pt>
                <c:pt idx="518">
                  <c:v>7.07</c:v>
                </c:pt>
                <c:pt idx="519">
                  <c:v>7.03</c:v>
                </c:pt>
                <c:pt idx="520">
                  <c:v>7.32</c:v>
                </c:pt>
                <c:pt idx="521">
                  <c:v>7.16</c:v>
                </c:pt>
                <c:pt idx="522">
                  <c:v>7.03</c:v>
                </c:pt>
                <c:pt idx="523">
                  <c:v>7.02</c:v>
                </c:pt>
                <c:pt idx="524">
                  <c:v>7.24</c:v>
                </c:pt>
                <c:pt idx="525">
                  <c:v>7.51</c:v>
                </c:pt>
                <c:pt idx="526">
                  <c:v>7.8</c:v>
                </c:pt>
                <c:pt idx="527">
                  <c:v>7.92</c:v>
                </c:pt>
                <c:pt idx="528">
                  <c:v>8.31</c:v>
                </c:pt>
                <c:pt idx="529">
                  <c:v>8.91</c:v>
                </c:pt>
                <c:pt idx="530">
                  <c:v>9.1</c:v>
                </c:pt>
                <c:pt idx="531">
                  <c:v>8.98</c:v>
                </c:pt>
                <c:pt idx="532">
                  <c:v>9.0299999999999994</c:v>
                </c:pt>
                <c:pt idx="533">
                  <c:v>9.0299999999999994</c:v>
                </c:pt>
                <c:pt idx="534">
                  <c:v>8.7899999999999991</c:v>
                </c:pt>
                <c:pt idx="535">
                  <c:v>9.0299999999999994</c:v>
                </c:pt>
                <c:pt idx="536">
                  <c:v>9.2100000000000009</c:v>
                </c:pt>
                <c:pt idx="537">
                  <c:v>9.24</c:v>
                </c:pt>
                <c:pt idx="538">
                  <c:v>9.17</c:v>
                </c:pt>
                <c:pt idx="539">
                  <c:v>9.1</c:v>
                </c:pt>
                <c:pt idx="540">
                  <c:v>8.66</c:v>
                </c:pt>
                <c:pt idx="541">
                  <c:v>8.68</c:v>
                </c:pt>
                <c:pt idx="542">
                  <c:v>8.69</c:v>
                </c:pt>
                <c:pt idx="543">
                  <c:v>8.65</c:v>
                </c:pt>
                <c:pt idx="544">
                  <c:v>8.68</c:v>
                </c:pt>
                <c:pt idx="545">
                  <c:v>8.6999999999999993</c:v>
                </c:pt>
                <c:pt idx="546">
                  <c:v>8.8800000000000008</c:v>
                </c:pt>
                <c:pt idx="547">
                  <c:v>8.9</c:v>
                </c:pt>
                <c:pt idx="548">
                  <c:v>8.81</c:v>
                </c:pt>
                <c:pt idx="549">
                  <c:v>8.7100000000000009</c:v>
                </c:pt>
                <c:pt idx="550">
                  <c:v>8.73</c:v>
                </c:pt>
                <c:pt idx="551">
                  <c:v>8.6999999999999993</c:v>
                </c:pt>
                <c:pt idx="552">
                  <c:v>8.3800000000000008</c:v>
                </c:pt>
                <c:pt idx="553">
                  <c:v>8.2799999999999994</c:v>
                </c:pt>
                <c:pt idx="554">
                  <c:v>8.2899999999999991</c:v>
                </c:pt>
                <c:pt idx="555">
                  <c:v>8.31</c:v>
                </c:pt>
                <c:pt idx="556">
                  <c:v>8.3000000000000007</c:v>
                </c:pt>
                <c:pt idx="557">
                  <c:v>8.27</c:v>
                </c:pt>
                <c:pt idx="558">
                  <c:v>8.3000000000000007</c:v>
                </c:pt>
                <c:pt idx="559">
                  <c:v>8.52</c:v>
                </c:pt>
                <c:pt idx="560">
                  <c:v>8.0399999999999991</c:v>
                </c:pt>
                <c:pt idx="561">
                  <c:v>7.68</c:v>
                </c:pt>
                <c:pt idx="562">
                  <c:v>7.51</c:v>
                </c:pt>
                <c:pt idx="563">
                  <c:v>7.46</c:v>
                </c:pt>
                <c:pt idx="564">
                  <c:v>7.21</c:v>
                </c:pt>
                <c:pt idx="565">
                  <c:v>7.02</c:v>
                </c:pt>
                <c:pt idx="566">
                  <c:v>6.86</c:v>
                </c:pt>
                <c:pt idx="567">
                  <c:v>6.94</c:v>
                </c:pt>
                <c:pt idx="568">
                  <c:v>7.02</c:v>
                </c:pt>
                <c:pt idx="569">
                  <c:v>6.97</c:v>
                </c:pt>
                <c:pt idx="570">
                  <c:v>6.84</c:v>
                </c:pt>
                <c:pt idx="571">
                  <c:v>6.6</c:v>
                </c:pt>
                <c:pt idx="572">
                  <c:v>6.39</c:v>
                </c:pt>
                <c:pt idx="573">
                  <c:v>5.84</c:v>
                </c:pt>
                <c:pt idx="574">
                  <c:v>5.82</c:v>
                </c:pt>
                <c:pt idx="575">
                  <c:v>5.69</c:v>
                </c:pt>
                <c:pt idx="576">
                  <c:v>5.59</c:v>
                </c:pt>
                <c:pt idx="577">
                  <c:v>5.82</c:v>
                </c:pt>
                <c:pt idx="578">
                  <c:v>6.26</c:v>
                </c:pt>
                <c:pt idx="579">
                  <c:v>6.51</c:v>
                </c:pt>
                <c:pt idx="580">
                  <c:v>6.73</c:v>
                </c:pt>
                <c:pt idx="581">
                  <c:v>7.11</c:v>
                </c:pt>
                <c:pt idx="582">
                  <c:v>6.92</c:v>
                </c:pt>
                <c:pt idx="583">
                  <c:v>7.13</c:v>
                </c:pt>
                <c:pt idx="584">
                  <c:v>7.47</c:v>
                </c:pt>
                <c:pt idx="585">
                  <c:v>7.54</c:v>
                </c:pt>
                <c:pt idx="586">
                  <c:v>7.53</c:v>
                </c:pt>
                <c:pt idx="587">
                  <c:v>7.56</c:v>
                </c:pt>
                <c:pt idx="588">
                  <c:v>7.7</c:v>
                </c:pt>
                <c:pt idx="589">
                  <c:v>7.54</c:v>
                </c:pt>
                <c:pt idx="590">
                  <c:v>7.38</c:v>
                </c:pt>
                <c:pt idx="591">
                  <c:v>7.14</c:v>
                </c:pt>
                <c:pt idx="592">
                  <c:v>6.88</c:v>
                </c:pt>
                <c:pt idx="593">
                  <c:v>6.8</c:v>
                </c:pt>
                <c:pt idx="594">
                  <c:v>6.85</c:v>
                </c:pt>
                <c:pt idx="595">
                  <c:v>6.73</c:v>
                </c:pt>
                <c:pt idx="596">
                  <c:v>6.55</c:v>
                </c:pt>
                <c:pt idx="597">
                  <c:v>6.58</c:v>
                </c:pt>
                <c:pt idx="598">
                  <c:v>6.46</c:v>
                </c:pt>
                <c:pt idx="599">
                  <c:v>6.23</c:v>
                </c:pt>
                <c:pt idx="600">
                  <c:v>5.85</c:v>
                </c:pt>
                <c:pt idx="601">
                  <c:v>6.2</c:v>
                </c:pt>
                <c:pt idx="602">
                  <c:v>6.44</c:v>
                </c:pt>
                <c:pt idx="603">
                  <c:v>6.32</c:v>
                </c:pt>
                <c:pt idx="604">
                  <c:v>6.33</c:v>
                </c:pt>
                <c:pt idx="605">
                  <c:v>6.47</c:v>
                </c:pt>
                <c:pt idx="606">
                  <c:v>6.42</c:v>
                </c:pt>
                <c:pt idx="607">
                  <c:v>6.24</c:v>
                </c:pt>
                <c:pt idx="608">
                  <c:v>6.11</c:v>
                </c:pt>
                <c:pt idx="609">
                  <c:v>5.88</c:v>
                </c:pt>
                <c:pt idx="610">
                  <c:v>5.77</c:v>
                </c:pt>
                <c:pt idx="611">
                  <c:v>5.74</c:v>
                </c:pt>
                <c:pt idx="612">
                  <c:v>5.7</c:v>
                </c:pt>
                <c:pt idx="613">
                  <c:v>5.47</c:v>
                </c:pt>
                <c:pt idx="614">
                  <c:v>5.64</c:v>
                </c:pt>
                <c:pt idx="615">
                  <c:v>5.79</c:v>
                </c:pt>
                <c:pt idx="616">
                  <c:v>5.68</c:v>
                </c:pt>
                <c:pt idx="617">
                  <c:v>5.62</c:v>
                </c:pt>
                <c:pt idx="618">
                  <c:v>5.49</c:v>
                </c:pt>
                <c:pt idx="619">
                  <c:v>5.61</c:v>
                </c:pt>
                <c:pt idx="620">
                  <c:v>5.56</c:v>
                </c:pt>
                <c:pt idx="621">
                  <c:v>5.57</c:v>
                </c:pt>
                <c:pt idx="622">
                  <c:v>5.56</c:v>
                </c:pt>
                <c:pt idx="623">
                  <c:v>5.31</c:v>
                </c:pt>
                <c:pt idx="624">
                  <c:v>5.09</c:v>
                </c:pt>
                <c:pt idx="625">
                  <c:v>4.97</c:v>
                </c:pt>
                <c:pt idx="626">
                  <c:v>4.92</c:v>
                </c:pt>
                <c:pt idx="627">
                  <c:v>4.92</c:v>
                </c:pt>
                <c:pt idx="628">
                  <c:v>4.99</c:v>
                </c:pt>
                <c:pt idx="629">
                  <c:v>4.82</c:v>
                </c:pt>
                <c:pt idx="630">
                  <c:v>4.74</c:v>
                </c:pt>
                <c:pt idx="631">
                  <c:v>4.5</c:v>
                </c:pt>
                <c:pt idx="632">
                  <c:v>4.1900000000000004</c:v>
                </c:pt>
                <c:pt idx="633">
                  <c:v>4.1500000000000004</c:v>
                </c:pt>
                <c:pt idx="634">
                  <c:v>4.1900000000000004</c:v>
                </c:pt>
                <c:pt idx="635">
                  <c:v>3.97</c:v>
                </c:pt>
                <c:pt idx="636">
                  <c:v>3.8</c:v>
                </c:pt>
                <c:pt idx="637">
                  <c:v>3.93</c:v>
                </c:pt>
                <c:pt idx="638">
                  <c:v>4.12</c:v>
                </c:pt>
                <c:pt idx="639">
                  <c:v>3.95</c:v>
                </c:pt>
                <c:pt idx="640">
                  <c:v>4.0999999999999996</c:v>
                </c:pt>
                <c:pt idx="641">
                  <c:v>4.4400000000000004</c:v>
                </c:pt>
                <c:pt idx="642">
                  <c:v>4.78</c:v>
                </c:pt>
                <c:pt idx="643">
                  <c:v>5.05</c:v>
                </c:pt>
                <c:pt idx="644">
                  <c:v>5.21</c:v>
                </c:pt>
                <c:pt idx="645">
                  <c:v>5.46</c:v>
                </c:pt>
                <c:pt idx="646">
                  <c:v>5.18</c:v>
                </c:pt>
                <c:pt idx="647">
                  <c:v>5.27</c:v>
                </c:pt>
                <c:pt idx="648">
                  <c:v>5.66</c:v>
                </c:pt>
                <c:pt idx="649">
                  <c:v>5.63</c:v>
                </c:pt>
                <c:pt idx="650">
                  <c:v>5.45</c:v>
                </c:pt>
                <c:pt idx="651">
                  <c:v>5.35</c:v>
                </c:pt>
                <c:pt idx="652">
                  <c:v>5.5</c:v>
                </c:pt>
                <c:pt idx="653">
                  <c:v>5.32</c:v>
                </c:pt>
                <c:pt idx="654">
                  <c:v>5.41</c:v>
                </c:pt>
                <c:pt idx="655">
                  <c:v>5.38</c:v>
                </c:pt>
                <c:pt idx="656">
                  <c:v>5.43</c:v>
                </c:pt>
                <c:pt idx="657">
                  <c:v>5.37</c:v>
                </c:pt>
                <c:pt idx="658">
                  <c:v>5.31</c:v>
                </c:pt>
                <c:pt idx="659">
                  <c:v>5.04</c:v>
                </c:pt>
                <c:pt idx="660">
                  <c:v>4.9400000000000004</c:v>
                </c:pt>
                <c:pt idx="661">
                  <c:v>4.92</c:v>
                </c:pt>
                <c:pt idx="662">
                  <c:v>4.84</c:v>
                </c:pt>
                <c:pt idx="663">
                  <c:v>5.01</c:v>
                </c:pt>
                <c:pt idx="664">
                  <c:v>5.2</c:v>
                </c:pt>
                <c:pt idx="665">
                  <c:v>5.16</c:v>
                </c:pt>
                <c:pt idx="666">
                  <c:v>5.17</c:v>
                </c:pt>
                <c:pt idx="667">
                  <c:v>4.9800000000000004</c:v>
                </c:pt>
                <c:pt idx="668">
                  <c:v>4.97</c:v>
                </c:pt>
                <c:pt idx="669">
                  <c:v>4.7699999999999996</c:v>
                </c:pt>
                <c:pt idx="670">
                  <c:v>4.6100000000000003</c:v>
                </c:pt>
                <c:pt idx="671">
                  <c:v>4.8899999999999997</c:v>
                </c:pt>
                <c:pt idx="672">
                  <c:v>4.9800000000000004</c:v>
                </c:pt>
                <c:pt idx="673">
                  <c:v>5.04</c:v>
                </c:pt>
                <c:pt idx="674">
                  <c:v>5.3</c:v>
                </c:pt>
                <c:pt idx="675">
                  <c:v>5.3</c:v>
                </c:pt>
                <c:pt idx="676">
                  <c:v>5.31</c:v>
                </c:pt>
                <c:pt idx="677">
                  <c:v>5.16</c:v>
                </c:pt>
                <c:pt idx="678">
                  <c:v>5</c:v>
                </c:pt>
                <c:pt idx="679">
                  <c:v>4.71</c:v>
                </c:pt>
                <c:pt idx="680">
                  <c:v>4.5</c:v>
                </c:pt>
                <c:pt idx="681">
                  <c:v>4.57</c:v>
                </c:pt>
                <c:pt idx="682">
                  <c:v>4.5599999999999996</c:v>
                </c:pt>
                <c:pt idx="683">
                  <c:v>4.38</c:v>
                </c:pt>
                <c:pt idx="684">
                  <c:v>4.21</c:v>
                </c:pt>
                <c:pt idx="685">
                  <c:v>3.97</c:v>
                </c:pt>
                <c:pt idx="686">
                  <c:v>4.09</c:v>
                </c:pt>
                <c:pt idx="687">
                  <c:v>4.2300000000000004</c:v>
                </c:pt>
                <c:pt idx="688">
                  <c:v>3.91</c:v>
                </c:pt>
                <c:pt idx="689">
                  <c:v>3.72</c:v>
                </c:pt>
                <c:pt idx="690">
                  <c:v>4.0199999999999996</c:v>
                </c:pt>
                <c:pt idx="691">
                  <c:v>4.17</c:v>
                </c:pt>
                <c:pt idx="692">
                  <c:v>4.2</c:v>
                </c:pt>
                <c:pt idx="693">
                  <c:v>4.2699999999999996</c:v>
                </c:pt>
                <c:pt idx="694">
                  <c:v>4.4000000000000004</c:v>
                </c:pt>
                <c:pt idx="695">
                  <c:v>4.33</c:v>
                </c:pt>
                <c:pt idx="696">
                  <c:v>4.22</c:v>
                </c:pt>
                <c:pt idx="697">
                  <c:v>4.12</c:v>
                </c:pt>
                <c:pt idx="698">
                  <c:v>3.94</c:v>
                </c:pt>
                <c:pt idx="699">
                  <c:v>4.17</c:v>
                </c:pt>
                <c:pt idx="700">
                  <c:v>4.38</c:v>
                </c:pt>
                <c:pt idx="701">
                  <c:v>4.42</c:v>
                </c:pt>
                <c:pt idx="702">
                  <c:v>4.3099999999999996</c:v>
                </c:pt>
                <c:pt idx="703">
                  <c:v>4.1500000000000004</c:v>
                </c:pt>
                <c:pt idx="704">
                  <c:v>4.09</c:v>
                </c:pt>
                <c:pt idx="705">
                  <c:v>3.97</c:v>
                </c:pt>
                <c:pt idx="706">
                  <c:v>3.85</c:v>
                </c:pt>
                <c:pt idx="707">
                  <c:v>3.63</c:v>
                </c:pt>
                <c:pt idx="708">
                  <c:v>3.56</c:v>
                </c:pt>
                <c:pt idx="709">
                  <c:v>3.54</c:v>
                </c:pt>
                <c:pt idx="710">
                  <c:v>3.69</c:v>
                </c:pt>
                <c:pt idx="711">
                  <c:v>3.48</c:v>
                </c:pt>
                <c:pt idx="712">
                  <c:v>3.31</c:v>
                </c:pt>
                <c:pt idx="713">
                  <c:v>3.16</c:v>
                </c:pt>
                <c:pt idx="714">
                  <c:v>3.27</c:v>
                </c:pt>
                <c:pt idx="715">
                  <c:v>3.29</c:v>
                </c:pt>
                <c:pt idx="716">
                  <c:v>3.12</c:v>
                </c:pt>
                <c:pt idx="717">
                  <c:v>3.29</c:v>
                </c:pt>
                <c:pt idx="718">
                  <c:v>3.5</c:v>
                </c:pt>
                <c:pt idx="719">
                  <c:v>3.37</c:v>
                </c:pt>
                <c:pt idx="720">
                  <c:v>3.33</c:v>
                </c:pt>
                <c:pt idx="721">
                  <c:v>3.48</c:v>
                </c:pt>
                <c:pt idx="722">
                  <c:v>3.67</c:v>
                </c:pt>
                <c:pt idx="723">
                  <c:v>3.94</c:v>
                </c:pt>
                <c:pt idx="724">
                  <c:v>4.01</c:v>
                </c:pt>
                <c:pt idx="725">
                  <c:v>4.0199999999999996</c:v>
                </c:pt>
                <c:pt idx="726">
                  <c:v>4.04</c:v>
                </c:pt>
                <c:pt idx="727">
                  <c:v>3.91</c:v>
                </c:pt>
                <c:pt idx="728">
                  <c:v>3.78</c:v>
                </c:pt>
                <c:pt idx="729">
                  <c:v>3.83</c:v>
                </c:pt>
                <c:pt idx="730">
                  <c:v>3.76</c:v>
                </c:pt>
                <c:pt idx="731">
                  <c:v>3.81</c:v>
                </c:pt>
                <c:pt idx="732">
                  <c:v>4.0599999999999996</c:v>
                </c:pt>
                <c:pt idx="733">
                  <c:v>4.09</c:v>
                </c:pt>
                <c:pt idx="734">
                  <c:v>3.98</c:v>
                </c:pt>
                <c:pt idx="735">
                  <c:v>4.1900000000000004</c:v>
                </c:pt>
                <c:pt idx="736">
                  <c:v>4.32</c:v>
                </c:pt>
                <c:pt idx="737">
                  <c:v>4.6100000000000003</c:v>
                </c:pt>
                <c:pt idx="738">
                  <c:v>4.57</c:v>
                </c:pt>
                <c:pt idx="739">
                  <c:v>4.38</c:v>
                </c:pt>
                <c:pt idx="740">
                  <c:v>4.34</c:v>
                </c:pt>
                <c:pt idx="741">
                  <c:v>4.3899999999999997</c:v>
                </c:pt>
                <c:pt idx="742">
                  <c:v>4.21</c:v>
                </c:pt>
                <c:pt idx="743">
                  <c:v>4.34</c:v>
                </c:pt>
                <c:pt idx="744">
                  <c:v>4.1399999999999997</c:v>
                </c:pt>
                <c:pt idx="745">
                  <c:v>4.09</c:v>
                </c:pt>
                <c:pt idx="746">
                  <c:v>4.05</c:v>
                </c:pt>
                <c:pt idx="747">
                  <c:v>4.26</c:v>
                </c:pt>
                <c:pt idx="748">
                  <c:v>4.4000000000000004</c:v>
                </c:pt>
                <c:pt idx="749">
                  <c:v>4.74</c:v>
                </c:pt>
                <c:pt idx="750">
                  <c:v>4.6900000000000004</c:v>
                </c:pt>
                <c:pt idx="751">
                  <c:v>4.4000000000000004</c:v>
                </c:pt>
                <c:pt idx="752">
                  <c:v>4.3600000000000003</c:v>
                </c:pt>
                <c:pt idx="753">
                  <c:v>4.2300000000000004</c:v>
                </c:pt>
                <c:pt idx="754">
                  <c:v>3.98</c:v>
                </c:pt>
                <c:pt idx="755">
                  <c:v>3.64</c:v>
                </c:pt>
                <c:pt idx="756">
                  <c:v>3.76</c:v>
                </c:pt>
                <c:pt idx="757">
                  <c:v>3.89</c:v>
                </c:pt>
                <c:pt idx="758">
                  <c:v>3.79</c:v>
                </c:pt>
                <c:pt idx="759">
                  <c:v>3.77</c:v>
                </c:pt>
                <c:pt idx="760">
                  <c:v>3.85</c:v>
                </c:pt>
                <c:pt idx="761">
                  <c:v>3.97</c:v>
                </c:pt>
                <c:pt idx="762">
                  <c:v>3.79</c:v>
                </c:pt>
                <c:pt idx="763">
                  <c:v>3.62</c:v>
                </c:pt>
                <c:pt idx="764">
                  <c:v>3.59</c:v>
                </c:pt>
                <c:pt idx="765">
                  <c:v>3.54</c:v>
                </c:pt>
                <c:pt idx="766">
                  <c:v>3.52</c:v>
                </c:pt>
                <c:pt idx="767">
                  <c:v>3.44</c:v>
                </c:pt>
                <c:pt idx="768">
                  <c:v>3.47</c:v>
                </c:pt>
                <c:pt idx="769">
                  <c:v>3.49</c:v>
                </c:pt>
                <c:pt idx="770">
                  <c:v>3.39</c:v>
                </c:pt>
                <c:pt idx="771">
                  <c:v>3.33</c:v>
                </c:pt>
                <c:pt idx="772">
                  <c:v>3.04</c:v>
                </c:pt>
                <c:pt idx="773">
                  <c:v>2.9</c:v>
                </c:pt>
                <c:pt idx="774">
                  <c:v>2.86</c:v>
                </c:pt>
                <c:pt idx="775">
                  <c:v>2.57</c:v>
                </c:pt>
                <c:pt idx="776">
                  <c:v>2.54</c:v>
                </c:pt>
                <c:pt idx="777">
                  <c:v>2.58</c:v>
                </c:pt>
                <c:pt idx="778">
                  <c:v>2.79</c:v>
                </c:pt>
                <c:pt idx="779">
                  <c:v>3.19</c:v>
                </c:pt>
                <c:pt idx="780">
                  <c:v>3.27</c:v>
                </c:pt>
                <c:pt idx="781">
                  <c:v>3.46</c:v>
                </c:pt>
                <c:pt idx="782">
                  <c:v>3.47</c:v>
                </c:pt>
                <c:pt idx="783">
                  <c:v>3.59</c:v>
                </c:pt>
                <c:pt idx="784">
                  <c:v>3.35</c:v>
                </c:pt>
                <c:pt idx="785">
                  <c:v>3.25</c:v>
                </c:pt>
                <c:pt idx="786">
                  <c:v>3.13</c:v>
                </c:pt>
                <c:pt idx="787">
                  <c:v>2.65</c:v>
                </c:pt>
                <c:pt idx="788">
                  <c:v>2.31</c:v>
                </c:pt>
                <c:pt idx="789">
                  <c:v>2.4500000000000002</c:v>
                </c:pt>
                <c:pt idx="790">
                  <c:v>2.4300000000000002</c:v>
                </c:pt>
                <c:pt idx="791">
                  <c:v>2.42</c:v>
                </c:pt>
                <c:pt idx="792">
                  <c:v>2.2400000000000002</c:v>
                </c:pt>
                <c:pt idx="793">
                  <c:v>2.31</c:v>
                </c:pt>
                <c:pt idx="794">
                  <c:v>2.33</c:v>
                </c:pt>
                <c:pt idx="795">
                  <c:v>2.25</c:v>
                </c:pt>
                <c:pt idx="796">
                  <c:v>1.94</c:v>
                </c:pt>
                <c:pt idx="797">
                  <c:v>1.89</c:v>
                </c:pt>
                <c:pt idx="798">
                  <c:v>1.73</c:v>
                </c:pt>
                <c:pt idx="799">
                  <c:v>1.75</c:v>
                </c:pt>
                <c:pt idx="800">
                  <c:v>1.86</c:v>
                </c:pt>
                <c:pt idx="801">
                  <c:v>1.8</c:v>
                </c:pt>
                <c:pt idx="802">
                  <c:v>1.69</c:v>
                </c:pt>
                <c:pt idx="803">
                  <c:v>1.6</c:v>
                </c:pt>
                <c:pt idx="804">
                  <c:v>1.77</c:v>
                </c:pt>
                <c:pt idx="805">
                  <c:v>1.91</c:v>
                </c:pt>
                <c:pt idx="806">
                  <c:v>1.76</c:v>
                </c:pt>
                <c:pt idx="807">
                  <c:v>1.65</c:v>
                </c:pt>
                <c:pt idx="808">
                  <c:v>1.68</c:v>
                </c:pt>
                <c:pt idx="809">
                  <c:v>2</c:v>
                </c:pt>
                <c:pt idx="810">
                  <c:v>2.0299999999999998</c:v>
                </c:pt>
                <c:pt idx="811">
                  <c:v>2.2000000000000002</c:v>
                </c:pt>
                <c:pt idx="812">
                  <c:v>2.3199999999999998</c:v>
                </c:pt>
                <c:pt idx="813">
                  <c:v>2.17</c:v>
                </c:pt>
                <c:pt idx="814">
                  <c:v>2.0499999999999998</c:v>
                </c:pt>
                <c:pt idx="815">
                  <c:v>2.15</c:v>
                </c:pt>
                <c:pt idx="816">
                  <c:v>2.09</c:v>
                </c:pt>
                <c:pt idx="817">
                  <c:v>1.89</c:v>
                </c:pt>
                <c:pt idx="818">
                  <c:v>1.82</c:v>
                </c:pt>
                <c:pt idx="819">
                  <c:v>1.86</c:v>
                </c:pt>
                <c:pt idx="820">
                  <c:v>1.7</c:v>
                </c:pt>
                <c:pt idx="821">
                  <c:v>1.6</c:v>
                </c:pt>
                <c:pt idx="822">
                  <c:v>1.4</c:v>
                </c:pt>
                <c:pt idx="823">
                  <c:v>1.2</c:v>
                </c:pt>
                <c:pt idx="824">
                  <c:v>1.1499999999999999</c:v>
                </c:pt>
                <c:pt idx="825">
                  <c:v>1.03</c:v>
                </c:pt>
                <c:pt idx="826">
                  <c:v>0.93</c:v>
                </c:pt>
                <c:pt idx="827">
                  <c:v>0.78</c:v>
                </c:pt>
                <c:pt idx="828">
                  <c:v>0.51</c:v>
                </c:pt>
                <c:pt idx="829">
                  <c:v>0.41</c:v>
                </c:pt>
                <c:pt idx="830">
                  <c:v>0.31</c:v>
                </c:pt>
                <c:pt idx="831">
                  <c:v>0.23</c:v>
                </c:pt>
                <c:pt idx="832">
                  <c:v>0.76</c:v>
                </c:pt>
                <c:pt idx="833">
                  <c:v>1.05</c:v>
                </c:pt>
                <c:pt idx="834">
                  <c:v>0.99</c:v>
                </c:pt>
                <c:pt idx="835">
                  <c:v>0.85</c:v>
                </c:pt>
                <c:pt idx="836">
                  <c:v>0.86</c:v>
                </c:pt>
                <c:pt idx="837">
                  <c:v>0.72</c:v>
                </c:pt>
                <c:pt idx="838">
                  <c:v>0.7</c:v>
                </c:pt>
                <c:pt idx="839">
                  <c:v>0.75</c:v>
                </c:pt>
                <c:pt idx="840">
                  <c:v>0.61</c:v>
                </c:pt>
                <c:pt idx="841">
                  <c:v>0.38</c:v>
                </c:pt>
                <c:pt idx="842">
                  <c:v>0.31</c:v>
                </c:pt>
                <c:pt idx="843">
                  <c:v>0.26</c:v>
                </c:pt>
                <c:pt idx="844">
                  <c:v>0.25</c:v>
                </c:pt>
                <c:pt idx="845">
                  <c:v>0.12</c:v>
                </c:pt>
                <c:pt idx="846">
                  <c:v>0.01</c:v>
                </c:pt>
                <c:pt idx="847">
                  <c:v>0.02</c:v>
                </c:pt>
                <c:pt idx="848">
                  <c:v>0.06</c:v>
                </c:pt>
                <c:pt idx="849">
                  <c:v>0.15</c:v>
                </c:pt>
                <c:pt idx="850">
                  <c:v>0.38</c:v>
                </c:pt>
                <c:pt idx="851">
                  <c:v>0.4</c:v>
                </c:pt>
                <c:pt idx="852">
                  <c:v>0.47</c:v>
                </c:pt>
                <c:pt idx="853">
                  <c:v>0.55000000000000004</c:v>
                </c:pt>
                <c:pt idx="854">
                  <c:v>0.64</c:v>
                </c:pt>
                <c:pt idx="855">
                  <c:v>0.51</c:v>
                </c:pt>
                <c:pt idx="856">
                  <c:v>0.57999999999999996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69152"/>
        <c:axId val="107570688"/>
      </c:lineChart>
      <c:catAx>
        <c:axId val="1075691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107570688"/>
        <c:crosses val="autoZero"/>
        <c:auto val="0"/>
        <c:lblAlgn val="ctr"/>
        <c:lblOffset val="100"/>
        <c:tickLblSkip val="48"/>
        <c:tickMarkSkip val="1"/>
        <c:noMultiLvlLbl val="0"/>
      </c:catAx>
      <c:valAx>
        <c:axId val="107570688"/>
        <c:scaling>
          <c:orientation val="minMax"/>
          <c:max val="13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107569152"/>
        <c:crosses val="autoZero"/>
        <c:crossBetween val="between"/>
        <c:majorUnit val="1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ourier"/>
          <a:ea typeface="Courier"/>
          <a:cs typeface="Courier"/>
        </a:defRPr>
      </a:pPr>
      <a:endParaRPr lang="nl-N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/>
              <a:t>Rentebetalingen van het rijk als % bbp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rente Rijk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data!$A$10:$A$72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cat>
          <c:val>
            <c:numRef>
              <c:f>data!$R$10:$R$72</c:f>
              <c:numCache>
                <c:formatCode>0.0</c:formatCode>
                <c:ptCount val="63"/>
                <c:pt idx="0">
                  <c:v>1.605086013462977</c:v>
                </c:pt>
                <c:pt idx="1">
                  <c:v>1.6020689655172415</c:v>
                </c:pt>
                <c:pt idx="2">
                  <c:v>1.5339251743817375</c:v>
                </c:pt>
                <c:pt idx="3">
                  <c:v>1.6373350094280326</c:v>
                </c:pt>
                <c:pt idx="4">
                  <c:v>1.4172068355922218</c:v>
                </c:pt>
                <c:pt idx="5">
                  <c:v>1.4312796208530807</c:v>
                </c:pt>
                <c:pt idx="6">
                  <c:v>1.4196606786427146</c:v>
                </c:pt>
                <c:pt idx="7">
                  <c:v>1.3373493975903616</c:v>
                </c:pt>
                <c:pt idx="8">
                  <c:v>1.2755232806492951</c:v>
                </c:pt>
                <c:pt idx="9">
                  <c:v>1.1811252268602539</c:v>
                </c:pt>
                <c:pt idx="10">
                  <c:v>1.2092947676308092</c:v>
                </c:pt>
                <c:pt idx="11">
                  <c:v>1.2462686567164178</c:v>
                </c:pt>
                <c:pt idx="12">
                  <c:v>1.3579978237214365</c:v>
                </c:pt>
                <c:pt idx="13">
                  <c:v>1.4287116564417179</c:v>
                </c:pt>
                <c:pt idx="14">
                  <c:v>1.454939341421144</c:v>
                </c:pt>
                <c:pt idx="15">
                  <c:v>1.329946616152919</c:v>
                </c:pt>
                <c:pt idx="16">
                  <c:v>1.3138088012139604</c:v>
                </c:pt>
                <c:pt idx="17">
                  <c:v>1.2482384823848238</c:v>
                </c:pt>
                <c:pt idx="18">
                  <c:v>1.1798152096659558</c:v>
                </c:pt>
                <c:pt idx="19">
                  <c:v>1.1632176912152568</c:v>
                </c:pt>
                <c:pt idx="20">
                  <c:v>1.2152575771793188</c:v>
                </c:pt>
                <c:pt idx="21">
                  <c:v>1.2435506469957966</c:v>
                </c:pt>
                <c:pt idx="22">
                  <c:v>1.433030603678547</c:v>
                </c:pt>
                <c:pt idx="23">
                  <c:v>1.531146384479718</c:v>
                </c:pt>
                <c:pt idx="24">
                  <c:v>1.6452805280528053</c:v>
                </c:pt>
                <c:pt idx="25">
                  <c:v>1.9206573057820837</c:v>
                </c:pt>
                <c:pt idx="26">
                  <c:v>2.6360731919837348</c:v>
                </c:pt>
                <c:pt idx="27">
                  <c:v>3.4826849561502136</c:v>
                </c:pt>
                <c:pt idx="28">
                  <c:v>4.0237940026075618</c:v>
                </c:pt>
                <c:pt idx="29">
                  <c:v>4.485032716780875</c:v>
                </c:pt>
                <c:pt idx="30">
                  <c:v>4.8170094109445802</c:v>
                </c:pt>
                <c:pt idx="31">
                  <c:v>4.8346707918398915</c:v>
                </c:pt>
                <c:pt idx="32">
                  <c:v>4.8114066618739511</c:v>
                </c:pt>
                <c:pt idx="33">
                  <c:v>4.7840073529411766</c:v>
                </c:pt>
                <c:pt idx="34">
                  <c:v>4.540993573041515</c:v>
                </c:pt>
                <c:pt idx="35">
                  <c:v>4.5934742458444493</c:v>
                </c:pt>
                <c:pt idx="36">
                  <c:v>4.8282694848084544</c:v>
                </c:pt>
                <c:pt idx="37">
                  <c:v>5.017517704062616</c:v>
                </c:pt>
                <c:pt idx="38">
                  <c:v>4.9817035614651646</c:v>
                </c:pt>
                <c:pt idx="39">
                  <c:v>4.5823133942423713</c:v>
                </c:pt>
                <c:pt idx="40">
                  <c:v>4.3277686919492702</c:v>
                </c:pt>
                <c:pt idx="41">
                  <c:v>4.0961044330901686</c:v>
                </c:pt>
                <c:pt idx="42">
                  <c:v>3.807948845157378</c:v>
                </c:pt>
                <c:pt idx="43">
                  <c:v>3.604627196372443</c:v>
                </c:pt>
                <c:pt idx="44">
                  <c:v>3.2570473699505955</c:v>
                </c:pt>
                <c:pt idx="45">
                  <c:v>2.8457766882103859</c:v>
                </c:pt>
                <c:pt idx="46">
                  <c:v>2.5785450268817205</c:v>
                </c:pt>
                <c:pt idx="47">
                  <c:v>2.3191166041941038</c:v>
                </c:pt>
                <c:pt idx="48">
                  <c:v>2.167131249629322</c:v>
                </c:pt>
                <c:pt idx="49">
                  <c:v>2.0904443419434191</c:v>
                </c:pt>
                <c:pt idx="50">
                  <c:v>1.9655606111049457</c:v>
                </c:pt>
                <c:pt idx="51">
                  <c:v>1.8301827566964284</c:v>
                </c:pt>
                <c:pt idx="52">
                  <c:v>1.8050695710742037</c:v>
                </c:pt>
                <c:pt idx="53">
                  <c:v>1.8372418565878672</c:v>
                </c:pt>
                <c:pt idx="54">
                  <c:v>1.8531530802234275</c:v>
                </c:pt>
                <c:pt idx="55">
                  <c:v>1.6344950990483127</c:v>
                </c:pt>
                <c:pt idx="56">
                  <c:v>1.6342370086945703</c:v>
                </c:pt>
                <c:pt idx="57">
                  <c:v>1.5179180358360718</c:v>
                </c:pt>
                <c:pt idx="58">
                  <c:v>1.4104940635771734</c:v>
                </c:pt>
                <c:pt idx="59">
                  <c:v>1.3588030346450279</c:v>
                </c:pt>
                <c:pt idx="60">
                  <c:v>1.226996585517272</c:v>
                </c:pt>
                <c:pt idx="61">
                  <c:v>1.0281914124620499</c:v>
                </c:pt>
                <c:pt idx="62">
                  <c:v>0.90214326001128031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79648"/>
        <c:axId val="108158976"/>
      </c:lineChart>
      <c:catAx>
        <c:axId val="10757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8158976"/>
        <c:crosses val="autoZero"/>
        <c:auto val="1"/>
        <c:lblAlgn val="ctr"/>
        <c:lblOffset val="100"/>
        <c:tickLblSkip val="3"/>
        <c:noMultiLvlLbl val="0"/>
      </c:catAx>
      <c:valAx>
        <c:axId val="1081589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757964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r>
              <a:rPr lang="nl-NL" sz="1600" b="0" i="0" u="none" strike="noStrike" baseline="0">
                <a:solidFill>
                  <a:srgbClr val="000000"/>
                </a:solidFill>
                <a:latin typeface="Arial Black"/>
              </a:rPr>
              <a:t>per capita BBP Nederland</a:t>
            </a:r>
            <a:endParaRPr lang="nl-NL" sz="1000" b="0" i="0" u="none" strike="noStrike" baseline="0">
              <a:solidFill>
                <a:srgbClr val="000000"/>
              </a:solidFill>
              <a:latin typeface="Courier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r>
              <a:rPr lang="nl-NL" sz="1000" b="0" i="0" u="none" strike="noStrike" baseline="0">
                <a:solidFill>
                  <a:srgbClr val="000000"/>
                </a:solidFill>
                <a:latin typeface="Arial Black"/>
              </a:rPr>
              <a:t>log schaal</a:t>
            </a:r>
            <a:endParaRPr lang="nl-NL" sz="1000" b="0" i="0" u="none" strike="noStrike" baseline="0">
              <a:solidFill>
                <a:srgbClr val="000000"/>
              </a:solidFill>
              <a:latin typeface="Courier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endParaRPr lang="nl-NL" sz="1000" b="0" i="0" u="none" strike="noStrike" baseline="0">
              <a:solidFill>
                <a:srgbClr val="000000"/>
              </a:solidFill>
              <a:latin typeface="Courier"/>
            </a:endParaRPr>
          </a:p>
        </c:rich>
      </c:tx>
      <c:layout>
        <c:manualLayout>
          <c:xMode val="edge"/>
          <c:yMode val="edge"/>
          <c:x val="0.34332988624612204"/>
          <c:y val="2.033898305084745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2388831437435366E-2"/>
          <c:y val="0.2288135593220339"/>
          <c:w val="0.78903826266804555"/>
          <c:h val="0.63898305084745766"/>
        </c:manualLayout>
      </c:layout>
      <c:lineChart>
        <c:grouping val="standard"/>
        <c:varyColors val="0"/>
        <c:ser>
          <c:idx val="0"/>
          <c:order val="0"/>
          <c:tx>
            <c:v>per capita bbp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data!$A$3:$A$213</c:f>
              <c:strCache>
                <c:ptCount val="208"/>
                <c:pt idx="0">
                  <c:v>1815 </c:v>
                </c:pt>
                <c:pt idx="1">
                  <c:v>1816 </c:v>
                </c:pt>
                <c:pt idx="2">
                  <c:v>1817 </c:v>
                </c:pt>
                <c:pt idx="3">
                  <c:v>1818 </c:v>
                </c:pt>
                <c:pt idx="4">
                  <c:v>1819 </c:v>
                </c:pt>
                <c:pt idx="5">
                  <c:v>1820 </c:v>
                </c:pt>
                <c:pt idx="6">
                  <c:v>1821 </c:v>
                </c:pt>
                <c:pt idx="7">
                  <c:v>1822 </c:v>
                </c:pt>
                <c:pt idx="8">
                  <c:v>1823 </c:v>
                </c:pt>
                <c:pt idx="9">
                  <c:v>1824 </c:v>
                </c:pt>
                <c:pt idx="10">
                  <c:v>1825 </c:v>
                </c:pt>
                <c:pt idx="11">
                  <c:v>1826 </c:v>
                </c:pt>
                <c:pt idx="12">
                  <c:v>1827 </c:v>
                </c:pt>
                <c:pt idx="13">
                  <c:v>1828 </c:v>
                </c:pt>
                <c:pt idx="14">
                  <c:v>1829 </c:v>
                </c:pt>
                <c:pt idx="15">
                  <c:v>1830 </c:v>
                </c:pt>
                <c:pt idx="16">
                  <c:v>1831 </c:v>
                </c:pt>
                <c:pt idx="17">
                  <c:v>1832 </c:v>
                </c:pt>
                <c:pt idx="18">
                  <c:v>1833 </c:v>
                </c:pt>
                <c:pt idx="19">
                  <c:v>1834 </c:v>
                </c:pt>
                <c:pt idx="20">
                  <c:v>1835 </c:v>
                </c:pt>
                <c:pt idx="21">
                  <c:v>1836 </c:v>
                </c:pt>
                <c:pt idx="22">
                  <c:v>1837 </c:v>
                </c:pt>
                <c:pt idx="23">
                  <c:v>1838 </c:v>
                </c:pt>
                <c:pt idx="24">
                  <c:v>1839 </c:v>
                </c:pt>
                <c:pt idx="25">
                  <c:v>1840 </c:v>
                </c:pt>
                <c:pt idx="26">
                  <c:v>1841 </c:v>
                </c:pt>
                <c:pt idx="27">
                  <c:v>1842 </c:v>
                </c:pt>
                <c:pt idx="28">
                  <c:v>1843 </c:v>
                </c:pt>
                <c:pt idx="29">
                  <c:v>1844 </c:v>
                </c:pt>
                <c:pt idx="30">
                  <c:v>1845 </c:v>
                </c:pt>
                <c:pt idx="31">
                  <c:v>1846 </c:v>
                </c:pt>
                <c:pt idx="32">
                  <c:v>1847 </c:v>
                </c:pt>
                <c:pt idx="33">
                  <c:v>1848 </c:v>
                </c:pt>
                <c:pt idx="34">
                  <c:v>1849 </c:v>
                </c:pt>
                <c:pt idx="35">
                  <c:v>1850 </c:v>
                </c:pt>
                <c:pt idx="36">
                  <c:v>1851 </c:v>
                </c:pt>
                <c:pt idx="37">
                  <c:v>1852 </c:v>
                </c:pt>
                <c:pt idx="38">
                  <c:v>1853 </c:v>
                </c:pt>
                <c:pt idx="39">
                  <c:v>1854 </c:v>
                </c:pt>
                <c:pt idx="40">
                  <c:v>1855 </c:v>
                </c:pt>
                <c:pt idx="41">
                  <c:v>1856 </c:v>
                </c:pt>
                <c:pt idx="42">
                  <c:v>1857 </c:v>
                </c:pt>
                <c:pt idx="43">
                  <c:v>1858 </c:v>
                </c:pt>
                <c:pt idx="44">
                  <c:v>1859 </c:v>
                </c:pt>
                <c:pt idx="45">
                  <c:v>1860 </c:v>
                </c:pt>
                <c:pt idx="46">
                  <c:v>1861 </c:v>
                </c:pt>
                <c:pt idx="47">
                  <c:v>1862 </c:v>
                </c:pt>
                <c:pt idx="48">
                  <c:v>1863 </c:v>
                </c:pt>
                <c:pt idx="49">
                  <c:v>1864 </c:v>
                </c:pt>
                <c:pt idx="50">
                  <c:v>1865 </c:v>
                </c:pt>
                <c:pt idx="51">
                  <c:v>1866 </c:v>
                </c:pt>
                <c:pt idx="52">
                  <c:v>1867 </c:v>
                </c:pt>
                <c:pt idx="53">
                  <c:v>1868 </c:v>
                </c:pt>
                <c:pt idx="54">
                  <c:v>1869 </c:v>
                </c:pt>
                <c:pt idx="55">
                  <c:v>1870 </c:v>
                </c:pt>
                <c:pt idx="56">
                  <c:v>1871 </c:v>
                </c:pt>
                <c:pt idx="57">
                  <c:v>1872 </c:v>
                </c:pt>
                <c:pt idx="58">
                  <c:v>1873 </c:v>
                </c:pt>
                <c:pt idx="59">
                  <c:v>1874 </c:v>
                </c:pt>
                <c:pt idx="60">
                  <c:v>1875 </c:v>
                </c:pt>
                <c:pt idx="61">
                  <c:v>1876 </c:v>
                </c:pt>
                <c:pt idx="62">
                  <c:v>1877 </c:v>
                </c:pt>
                <c:pt idx="63">
                  <c:v>1878 </c:v>
                </c:pt>
                <c:pt idx="64">
                  <c:v>1879 </c:v>
                </c:pt>
                <c:pt idx="65">
                  <c:v>1880 </c:v>
                </c:pt>
                <c:pt idx="66">
                  <c:v>1881 </c:v>
                </c:pt>
                <c:pt idx="67">
                  <c:v>1882 </c:v>
                </c:pt>
                <c:pt idx="68">
                  <c:v>1883 </c:v>
                </c:pt>
                <c:pt idx="69">
                  <c:v>1884 </c:v>
                </c:pt>
                <c:pt idx="70">
                  <c:v>1885 </c:v>
                </c:pt>
                <c:pt idx="71">
                  <c:v>1886 </c:v>
                </c:pt>
                <c:pt idx="72">
                  <c:v>1887 </c:v>
                </c:pt>
                <c:pt idx="73">
                  <c:v>1888 </c:v>
                </c:pt>
                <c:pt idx="74">
                  <c:v>1889 </c:v>
                </c:pt>
                <c:pt idx="75">
                  <c:v>1890 </c:v>
                </c:pt>
                <c:pt idx="76">
                  <c:v>1891 </c:v>
                </c:pt>
                <c:pt idx="77">
                  <c:v>1892 </c:v>
                </c:pt>
                <c:pt idx="78">
                  <c:v>1893 </c:v>
                </c:pt>
                <c:pt idx="79">
                  <c:v>1894 </c:v>
                </c:pt>
                <c:pt idx="80">
                  <c:v>1895 </c:v>
                </c:pt>
                <c:pt idx="81">
                  <c:v>1896 </c:v>
                </c:pt>
                <c:pt idx="82">
                  <c:v>1897 </c:v>
                </c:pt>
                <c:pt idx="83">
                  <c:v>1898 </c:v>
                </c:pt>
                <c:pt idx="84">
                  <c:v>1899 </c:v>
                </c:pt>
                <c:pt idx="85">
                  <c:v>1900 </c:v>
                </c:pt>
                <c:pt idx="86">
                  <c:v>1901 </c:v>
                </c:pt>
                <c:pt idx="87">
                  <c:v>1902 </c:v>
                </c:pt>
                <c:pt idx="88">
                  <c:v>1903 </c:v>
                </c:pt>
                <c:pt idx="89">
                  <c:v>1904 </c:v>
                </c:pt>
                <c:pt idx="90">
                  <c:v>1905 </c:v>
                </c:pt>
                <c:pt idx="91">
                  <c:v>1906 </c:v>
                </c:pt>
                <c:pt idx="92">
                  <c:v>1907 </c:v>
                </c:pt>
                <c:pt idx="93">
                  <c:v>1908 </c:v>
                </c:pt>
                <c:pt idx="94">
                  <c:v>1909 </c:v>
                </c:pt>
                <c:pt idx="95">
                  <c:v>1910 </c:v>
                </c:pt>
                <c:pt idx="96">
                  <c:v>1911 </c:v>
                </c:pt>
                <c:pt idx="97">
                  <c:v>1912 </c:v>
                </c:pt>
                <c:pt idx="98">
                  <c:v>1913 </c:v>
                </c:pt>
                <c:pt idx="99">
                  <c:v>1914 </c:v>
                </c:pt>
                <c:pt idx="100">
                  <c:v>1915 </c:v>
                </c:pt>
                <c:pt idx="101">
                  <c:v>1916 </c:v>
                </c:pt>
                <c:pt idx="102">
                  <c:v>1917 </c:v>
                </c:pt>
                <c:pt idx="103">
                  <c:v>1918 </c:v>
                </c:pt>
                <c:pt idx="104">
                  <c:v>1919 </c:v>
                </c:pt>
                <c:pt idx="105">
                  <c:v>1920 </c:v>
                </c:pt>
                <c:pt idx="106">
                  <c:v>1921 </c:v>
                </c:pt>
                <c:pt idx="107">
                  <c:v>1922 </c:v>
                </c:pt>
                <c:pt idx="108">
                  <c:v>1923 </c:v>
                </c:pt>
                <c:pt idx="109">
                  <c:v>1924 </c:v>
                </c:pt>
                <c:pt idx="110">
                  <c:v>1925 </c:v>
                </c:pt>
                <c:pt idx="111">
                  <c:v>1926 </c:v>
                </c:pt>
                <c:pt idx="112">
                  <c:v>1927 </c:v>
                </c:pt>
                <c:pt idx="113">
                  <c:v>1928 </c:v>
                </c:pt>
                <c:pt idx="114">
                  <c:v>1929 </c:v>
                </c:pt>
                <c:pt idx="115">
                  <c:v>1930 </c:v>
                </c:pt>
                <c:pt idx="116">
                  <c:v>1931 </c:v>
                </c:pt>
                <c:pt idx="117">
                  <c:v>1932 </c:v>
                </c:pt>
                <c:pt idx="118">
                  <c:v>1933 </c:v>
                </c:pt>
                <c:pt idx="119">
                  <c:v>1934 </c:v>
                </c:pt>
                <c:pt idx="120">
                  <c:v>1935 </c:v>
                </c:pt>
                <c:pt idx="121">
                  <c:v>1936 </c:v>
                </c:pt>
                <c:pt idx="122">
                  <c:v>1937 </c:v>
                </c:pt>
                <c:pt idx="123">
                  <c:v>1938 </c:v>
                </c:pt>
                <c:pt idx="124">
                  <c:v>1939 </c:v>
                </c:pt>
                <c:pt idx="125">
                  <c:v>1940 </c:v>
                </c:pt>
                <c:pt idx="126">
                  <c:v>1941 </c:v>
                </c:pt>
                <c:pt idx="127">
                  <c:v>1942 </c:v>
                </c:pt>
                <c:pt idx="128">
                  <c:v>1943 </c:v>
                </c:pt>
                <c:pt idx="129">
                  <c:v>1944 </c:v>
                </c:pt>
                <c:pt idx="130">
                  <c:v>1945 </c:v>
                </c:pt>
                <c:pt idx="131">
                  <c:v>1946 </c:v>
                </c:pt>
                <c:pt idx="132">
                  <c:v>1947 </c:v>
                </c:pt>
                <c:pt idx="133">
                  <c:v>1948 </c:v>
                </c:pt>
                <c:pt idx="134">
                  <c:v>1949 </c:v>
                </c:pt>
                <c:pt idx="135">
                  <c:v>1950 </c:v>
                </c:pt>
                <c:pt idx="136">
                  <c:v>1951 </c:v>
                </c:pt>
                <c:pt idx="137">
                  <c:v>1952 </c:v>
                </c:pt>
                <c:pt idx="138">
                  <c:v>1953 </c:v>
                </c:pt>
                <c:pt idx="139">
                  <c:v>1954 </c:v>
                </c:pt>
                <c:pt idx="140">
                  <c:v>1955 </c:v>
                </c:pt>
                <c:pt idx="141">
                  <c:v>1956 </c:v>
                </c:pt>
                <c:pt idx="142">
                  <c:v>1957 </c:v>
                </c:pt>
                <c:pt idx="143">
                  <c:v>1958 </c:v>
                </c:pt>
                <c:pt idx="144">
                  <c:v>1959 </c:v>
                </c:pt>
                <c:pt idx="145">
                  <c:v>1960 </c:v>
                </c:pt>
                <c:pt idx="146">
                  <c:v>1961 </c:v>
                </c:pt>
                <c:pt idx="147">
                  <c:v>1962 </c:v>
                </c:pt>
                <c:pt idx="148">
                  <c:v>1963 </c:v>
                </c:pt>
                <c:pt idx="149">
                  <c:v>1964 </c:v>
                </c:pt>
                <c:pt idx="150">
                  <c:v>1965 </c:v>
                </c:pt>
                <c:pt idx="151">
                  <c:v>1966 </c:v>
                </c:pt>
                <c:pt idx="152">
                  <c:v>1967 </c:v>
                </c:pt>
                <c:pt idx="153">
                  <c:v>1968 </c:v>
                </c:pt>
                <c:pt idx="154">
                  <c:v>1969 </c:v>
                </c:pt>
                <c:pt idx="155">
                  <c:v>1970 </c:v>
                </c:pt>
                <c:pt idx="156">
                  <c:v>1971 </c:v>
                </c:pt>
                <c:pt idx="157">
                  <c:v>1972 </c:v>
                </c:pt>
                <c:pt idx="158">
                  <c:v>1973 </c:v>
                </c:pt>
                <c:pt idx="159">
                  <c:v>1974 </c:v>
                </c:pt>
                <c:pt idx="160">
                  <c:v>1975 </c:v>
                </c:pt>
                <c:pt idx="161">
                  <c:v>1976 </c:v>
                </c:pt>
                <c:pt idx="162">
                  <c:v>1977 </c:v>
                </c:pt>
                <c:pt idx="163">
                  <c:v>1978 </c:v>
                </c:pt>
                <c:pt idx="164">
                  <c:v>1979 </c:v>
                </c:pt>
                <c:pt idx="165">
                  <c:v>1980 </c:v>
                </c:pt>
                <c:pt idx="166">
                  <c:v>1981 </c:v>
                </c:pt>
                <c:pt idx="167">
                  <c:v>1982 </c:v>
                </c:pt>
                <c:pt idx="168">
                  <c:v>1983 </c:v>
                </c:pt>
                <c:pt idx="169">
                  <c:v>1984 </c:v>
                </c:pt>
                <c:pt idx="170">
                  <c:v>1985 </c:v>
                </c:pt>
                <c:pt idx="171">
                  <c:v>1986 </c:v>
                </c:pt>
                <c:pt idx="172">
                  <c:v>1987 </c:v>
                </c:pt>
                <c:pt idx="173">
                  <c:v>1988 </c:v>
                </c:pt>
                <c:pt idx="174">
                  <c:v>1989 </c:v>
                </c:pt>
                <c:pt idx="175">
                  <c:v>1990 </c:v>
                </c:pt>
                <c:pt idx="176">
                  <c:v>1991 </c:v>
                </c:pt>
                <c:pt idx="177">
                  <c:v>1992 </c:v>
                </c:pt>
                <c:pt idx="178">
                  <c:v>1993 </c:v>
                </c:pt>
                <c:pt idx="179">
                  <c:v>1994 </c:v>
                </c:pt>
                <c:pt idx="180">
                  <c:v>1995 </c:v>
                </c:pt>
                <c:pt idx="181">
                  <c:v>1996 </c:v>
                </c:pt>
                <c:pt idx="182">
                  <c:v>1997 </c:v>
                </c:pt>
                <c:pt idx="183">
                  <c:v>1998 </c:v>
                </c:pt>
                <c:pt idx="184">
                  <c:v>1999 </c:v>
                </c:pt>
                <c:pt idx="185">
                  <c:v>2000 </c:v>
                </c:pt>
                <c:pt idx="186">
                  <c:v>2001 </c:v>
                </c:pt>
                <c:pt idx="187">
                  <c:v>2002 </c:v>
                </c:pt>
                <c:pt idx="188">
                  <c:v>2003 </c:v>
                </c:pt>
                <c:pt idx="189">
                  <c:v>2004 </c:v>
                </c:pt>
                <c:pt idx="190">
                  <c:v>2005 </c:v>
                </c:pt>
                <c:pt idx="191">
                  <c:v>2006 </c:v>
                </c:pt>
                <c:pt idx="192">
                  <c:v>2007 </c:v>
                </c:pt>
                <c:pt idx="193">
                  <c:v>2008 </c:v>
                </c:pt>
                <c:pt idx="194">
                  <c:v>2009 </c:v>
                </c:pt>
                <c:pt idx="195">
                  <c:v>2010 </c:v>
                </c:pt>
                <c:pt idx="196">
                  <c:v>2011 </c:v>
                </c:pt>
                <c:pt idx="197">
                  <c:v>2012 </c:v>
                </c:pt>
                <c:pt idx="198">
                  <c:v>2013 </c:v>
                </c:pt>
                <c:pt idx="199">
                  <c:v>2014 </c:v>
                </c:pt>
                <c:pt idx="200">
                  <c:v>2015 </c:v>
                </c:pt>
                <c:pt idx="201">
                  <c:v>2016 </c:v>
                </c:pt>
                <c:pt idx="202">
                  <c:v>2017 </c:v>
                </c:pt>
                <c:pt idx="207">
                  <c:v>Per capita GDP: bron GGDC, 'Dutch GNP 1800-1913'</c:v>
                </c:pt>
              </c:strCache>
            </c:strRef>
          </c:cat>
          <c:val>
            <c:numRef>
              <c:f>data!$J$3:$J$213</c:f>
              <c:numCache>
                <c:formatCode>General_)</c:formatCode>
                <c:ptCount val="211"/>
                <c:pt idx="0">
                  <c:v>180.1</c:v>
                </c:pt>
                <c:pt idx="1">
                  <c:v>171.59999999999997</c:v>
                </c:pt>
                <c:pt idx="2">
                  <c:v>173.20000000000002</c:v>
                </c:pt>
                <c:pt idx="3">
                  <c:v>176</c:v>
                </c:pt>
                <c:pt idx="4">
                  <c:v>167.9</c:v>
                </c:pt>
                <c:pt idx="5">
                  <c:v>179.8</c:v>
                </c:pt>
                <c:pt idx="6">
                  <c:v>176.2</c:v>
                </c:pt>
                <c:pt idx="7">
                  <c:v>177.9</c:v>
                </c:pt>
                <c:pt idx="8">
                  <c:v>186.6</c:v>
                </c:pt>
                <c:pt idx="9">
                  <c:v>185.3</c:v>
                </c:pt>
                <c:pt idx="10">
                  <c:v>180.7</c:v>
                </c:pt>
                <c:pt idx="11">
                  <c:v>183.5</c:v>
                </c:pt>
                <c:pt idx="12">
                  <c:v>194.3</c:v>
                </c:pt>
                <c:pt idx="13">
                  <c:v>198.5</c:v>
                </c:pt>
                <c:pt idx="14">
                  <c:v>198.8</c:v>
                </c:pt>
                <c:pt idx="15">
                  <c:v>181.7</c:v>
                </c:pt>
                <c:pt idx="16">
                  <c:v>195.19999999999996</c:v>
                </c:pt>
                <c:pt idx="17">
                  <c:v>204.30000000000004</c:v>
                </c:pt>
                <c:pt idx="18">
                  <c:v>199.8</c:v>
                </c:pt>
                <c:pt idx="19">
                  <c:v>201.49999999999997</c:v>
                </c:pt>
                <c:pt idx="20">
                  <c:v>200.9</c:v>
                </c:pt>
                <c:pt idx="21">
                  <c:v>207.59999999999997</c:v>
                </c:pt>
                <c:pt idx="22">
                  <c:v>212.4</c:v>
                </c:pt>
                <c:pt idx="23">
                  <c:v>214.69999999999996</c:v>
                </c:pt>
                <c:pt idx="24">
                  <c:v>214.6</c:v>
                </c:pt>
                <c:pt idx="25">
                  <c:v>216.6</c:v>
                </c:pt>
                <c:pt idx="26">
                  <c:v>218.8</c:v>
                </c:pt>
                <c:pt idx="27">
                  <c:v>213.39999999999998</c:v>
                </c:pt>
                <c:pt idx="28">
                  <c:v>209.69999999999996</c:v>
                </c:pt>
                <c:pt idx="29">
                  <c:v>211.7</c:v>
                </c:pt>
                <c:pt idx="30">
                  <c:v>210.2</c:v>
                </c:pt>
                <c:pt idx="31">
                  <c:v>210.50000000000003</c:v>
                </c:pt>
                <c:pt idx="32">
                  <c:v>211.9</c:v>
                </c:pt>
                <c:pt idx="33">
                  <c:v>215.4</c:v>
                </c:pt>
                <c:pt idx="34">
                  <c:v>221.8</c:v>
                </c:pt>
                <c:pt idx="35">
                  <c:v>226</c:v>
                </c:pt>
                <c:pt idx="36">
                  <c:v>229.20000000000002</c:v>
                </c:pt>
                <c:pt idx="37">
                  <c:v>226.6</c:v>
                </c:pt>
                <c:pt idx="38">
                  <c:v>221.50000000000003</c:v>
                </c:pt>
                <c:pt idx="39">
                  <c:v>235</c:v>
                </c:pt>
                <c:pt idx="40">
                  <c:v>228.60000000000002</c:v>
                </c:pt>
                <c:pt idx="41">
                  <c:v>237.79999999999998</c:v>
                </c:pt>
                <c:pt idx="42">
                  <c:v>233.60000000000002</c:v>
                </c:pt>
                <c:pt idx="43">
                  <c:v>227.19999999999996</c:v>
                </c:pt>
                <c:pt idx="44">
                  <c:v>219.1</c:v>
                </c:pt>
                <c:pt idx="45">
                  <c:v>229.6</c:v>
                </c:pt>
                <c:pt idx="46">
                  <c:v>223.3</c:v>
                </c:pt>
                <c:pt idx="47">
                  <c:v>232.1</c:v>
                </c:pt>
                <c:pt idx="48">
                  <c:v>236.4</c:v>
                </c:pt>
                <c:pt idx="49">
                  <c:v>245.8</c:v>
                </c:pt>
                <c:pt idx="50">
                  <c:v>246.19999999999996</c:v>
                </c:pt>
                <c:pt idx="51">
                  <c:v>255.49999999999997</c:v>
                </c:pt>
                <c:pt idx="52">
                  <c:v>246.79999999999998</c:v>
                </c:pt>
                <c:pt idx="53">
                  <c:v>248.3</c:v>
                </c:pt>
                <c:pt idx="54">
                  <c:v>256.30000000000007</c:v>
                </c:pt>
                <c:pt idx="55">
                  <c:v>264.39999999999998</c:v>
                </c:pt>
                <c:pt idx="56">
                  <c:v>262.80000000000007</c:v>
                </c:pt>
                <c:pt idx="57">
                  <c:v>265.7</c:v>
                </c:pt>
                <c:pt idx="58">
                  <c:v>271.2</c:v>
                </c:pt>
                <c:pt idx="59">
                  <c:v>261.10000000000002</c:v>
                </c:pt>
                <c:pt idx="60">
                  <c:v>276.10000000000002</c:v>
                </c:pt>
                <c:pt idx="61">
                  <c:v>276.69999999999993</c:v>
                </c:pt>
                <c:pt idx="62">
                  <c:v>280.00000000000006</c:v>
                </c:pt>
                <c:pt idx="63">
                  <c:v>279.19999999999993</c:v>
                </c:pt>
                <c:pt idx="64">
                  <c:v>265.79999999999995</c:v>
                </c:pt>
                <c:pt idx="65">
                  <c:v>281</c:v>
                </c:pt>
                <c:pt idx="66">
                  <c:v>282.60000000000002</c:v>
                </c:pt>
                <c:pt idx="67">
                  <c:v>286.49999999999994</c:v>
                </c:pt>
                <c:pt idx="68">
                  <c:v>304.20000000000005</c:v>
                </c:pt>
                <c:pt idx="69">
                  <c:v>306.2</c:v>
                </c:pt>
                <c:pt idx="70">
                  <c:v>309.29999999999995</c:v>
                </c:pt>
                <c:pt idx="71">
                  <c:v>310.39999999999998</c:v>
                </c:pt>
                <c:pt idx="72">
                  <c:v>314.5</c:v>
                </c:pt>
                <c:pt idx="73">
                  <c:v>315</c:v>
                </c:pt>
                <c:pt idx="74">
                  <c:v>322.10000000000002</c:v>
                </c:pt>
                <c:pt idx="75">
                  <c:v>305.8</c:v>
                </c:pt>
                <c:pt idx="76">
                  <c:v>303.10000000000002</c:v>
                </c:pt>
                <c:pt idx="77">
                  <c:v>308.89999999999998</c:v>
                </c:pt>
                <c:pt idx="78">
                  <c:v>302.3</c:v>
                </c:pt>
                <c:pt idx="79">
                  <c:v>316.00000000000006</c:v>
                </c:pt>
                <c:pt idx="80">
                  <c:v>313.89999999999998</c:v>
                </c:pt>
                <c:pt idx="81">
                  <c:v>322.7</c:v>
                </c:pt>
                <c:pt idx="82">
                  <c:v>326.39999999999998</c:v>
                </c:pt>
                <c:pt idx="83">
                  <c:v>327</c:v>
                </c:pt>
                <c:pt idx="84">
                  <c:v>327.30000000000007</c:v>
                </c:pt>
                <c:pt idx="85">
                  <c:v>319.5</c:v>
                </c:pt>
                <c:pt idx="86">
                  <c:v>330.2</c:v>
                </c:pt>
                <c:pt idx="87">
                  <c:v>339.00000000000006</c:v>
                </c:pt>
                <c:pt idx="88">
                  <c:v>333.8</c:v>
                </c:pt>
                <c:pt idx="89">
                  <c:v>333.6</c:v>
                </c:pt>
                <c:pt idx="90">
                  <c:v>345.3</c:v>
                </c:pt>
                <c:pt idx="91">
                  <c:v>347.4</c:v>
                </c:pt>
                <c:pt idx="92">
                  <c:v>336.7</c:v>
                </c:pt>
                <c:pt idx="93">
                  <c:v>338.9</c:v>
                </c:pt>
                <c:pt idx="94">
                  <c:v>352.3</c:v>
                </c:pt>
                <c:pt idx="95">
                  <c:v>363.1</c:v>
                </c:pt>
                <c:pt idx="96">
                  <c:v>370.7</c:v>
                </c:pt>
                <c:pt idx="97">
                  <c:v>376</c:v>
                </c:pt>
                <c:pt idx="98">
                  <c:v>388.6</c:v>
                </c:pt>
                <c:pt idx="99">
                  <c:v>374.29891650732952</c:v>
                </c:pt>
                <c:pt idx="100">
                  <c:v>379.78107896794364</c:v>
                </c:pt>
                <c:pt idx="101">
                  <c:v>382.73480662983422</c:v>
                </c:pt>
                <c:pt idx="102">
                  <c:v>350.85662759242558</c:v>
                </c:pt>
                <c:pt idx="103">
                  <c:v>324.3039099526066</c:v>
                </c:pt>
                <c:pt idx="104">
                  <c:v>398.76561351947095</c:v>
                </c:pt>
                <c:pt idx="105">
                  <c:v>408.25058411214951</c:v>
                </c:pt>
                <c:pt idx="106">
                  <c:v>428.70972402831961</c:v>
                </c:pt>
                <c:pt idx="107">
                  <c:v>444.95164960182029</c:v>
                </c:pt>
                <c:pt idx="108">
                  <c:v>448.4055944055944</c:v>
                </c:pt>
                <c:pt idx="109">
                  <c:v>473.60958149779742</c:v>
                </c:pt>
                <c:pt idx="110">
                  <c:v>486.72278034211234</c:v>
                </c:pt>
                <c:pt idx="111">
                  <c:v>518.32418685584253</c:v>
                </c:pt>
                <c:pt idx="112">
                  <c:v>532.49736008447724</c:v>
                </c:pt>
                <c:pt idx="113">
                  <c:v>553.4123469653556</c:v>
                </c:pt>
                <c:pt idx="114">
                  <c:v>550.43053592083277</c:v>
                </c:pt>
                <c:pt idx="115">
                  <c:v>541.32252343552068</c:v>
                </c:pt>
                <c:pt idx="116">
                  <c:v>501.62520315039376</c:v>
                </c:pt>
                <c:pt idx="117">
                  <c:v>487.18295986210296</c:v>
                </c:pt>
                <c:pt idx="118">
                  <c:v>479.50710210027921</c:v>
                </c:pt>
                <c:pt idx="119">
                  <c:v>464.84833952763461</c:v>
                </c:pt>
                <c:pt idx="120">
                  <c:v>476.94770544290287</c:v>
                </c:pt>
                <c:pt idx="121">
                  <c:v>502.06669798027247</c:v>
                </c:pt>
                <c:pt idx="122">
                  <c:v>525.64549895324501</c:v>
                </c:pt>
                <c:pt idx="123">
                  <c:v>507.92261630584983</c:v>
                </c:pt>
                <c:pt idx="124">
                  <c:v>536.40815396879623</c:v>
                </c:pt>
                <c:pt idx="125">
                  <c:v>467.93325064832567</c:v>
                </c:pt>
                <c:pt idx="126">
                  <c:v>438.66071428571428</c:v>
                </c:pt>
                <c:pt idx="127">
                  <c:v>396.90641918020111</c:v>
                </c:pt>
                <c:pt idx="128">
                  <c:v>385.38918205804748</c:v>
                </c:pt>
                <c:pt idx="129">
                  <c:v>256.23842214231229</c:v>
                </c:pt>
                <c:pt idx="130">
                  <c:v>260.32879082846637</c:v>
                </c:pt>
                <c:pt idx="131">
                  <c:v>431.75007969397512</c:v>
                </c:pt>
                <c:pt idx="132">
                  <c:v>488.25789036544842</c:v>
                </c:pt>
                <c:pt idx="133">
                  <c:v>531.40377743746808</c:v>
                </c:pt>
                <c:pt idx="134">
                  <c:v>569.28334505980501</c:v>
                </c:pt>
                <c:pt idx="135">
                  <c:v>580.33435552477988</c:v>
                </c:pt>
                <c:pt idx="136">
                  <c:v>585.27046845762641</c:v>
                </c:pt>
                <c:pt idx="137">
                  <c:v>588.4734947943972</c:v>
                </c:pt>
                <c:pt idx="138">
                  <c:v>631.14534190148584</c:v>
                </c:pt>
                <c:pt idx="139">
                  <c:v>666.92781354449392</c:v>
                </c:pt>
                <c:pt idx="140">
                  <c:v>705.2796718295524</c:v>
                </c:pt>
                <c:pt idx="141">
                  <c:v>727.64267087790779</c:v>
                </c:pt>
                <c:pt idx="142">
                  <c:v>740.15774387703118</c:v>
                </c:pt>
                <c:pt idx="143">
                  <c:v>722.24371299044731</c:v>
                </c:pt>
                <c:pt idx="144">
                  <c:v>745.47610240224685</c:v>
                </c:pt>
                <c:pt idx="145">
                  <c:v>802.73660097330787</c:v>
                </c:pt>
                <c:pt idx="146">
                  <c:v>815.22255729124424</c:v>
                </c:pt>
                <c:pt idx="147">
                  <c:v>838.25099952282255</c:v>
                </c:pt>
                <c:pt idx="148">
                  <c:v>854.314888931464</c:v>
                </c:pt>
                <c:pt idx="149">
                  <c:v>915.45691166587221</c:v>
                </c:pt>
                <c:pt idx="150">
                  <c:v>950.83440408692479</c:v>
                </c:pt>
                <c:pt idx="151">
                  <c:v>964.78316671530956</c:v>
                </c:pt>
                <c:pt idx="152">
                  <c:v>1004.4698116292146</c:v>
                </c:pt>
                <c:pt idx="153">
                  <c:v>1060.6961031512483</c:v>
                </c:pt>
                <c:pt idx="154">
                  <c:v>1119.7813495953205</c:v>
                </c:pt>
                <c:pt idx="155">
                  <c:v>1169.0352341671578</c:v>
                </c:pt>
                <c:pt idx="156">
                  <c:v>1206.0456814229165</c:v>
                </c:pt>
                <c:pt idx="157">
                  <c:v>1226.1475004510155</c:v>
                </c:pt>
                <c:pt idx="158">
                  <c:v>1275.6313047545868</c:v>
                </c:pt>
                <c:pt idx="159">
                  <c:v>1317.5661738189849</c:v>
                </c:pt>
                <c:pt idx="160">
                  <c:v>1308.4854588519931</c:v>
                </c:pt>
                <c:pt idx="161">
                  <c:v>1356.6756303679429</c:v>
                </c:pt>
                <c:pt idx="162">
                  <c:v>1382.34823176844</c:v>
                </c:pt>
                <c:pt idx="163">
                  <c:v>1408.2159238972342</c:v>
                </c:pt>
                <c:pt idx="164">
                  <c:v>1423.7022494388295</c:v>
                </c:pt>
                <c:pt idx="165">
                  <c:v>1436.4926683799445</c:v>
                </c:pt>
                <c:pt idx="166">
                  <c:v>1419.5380771458074</c:v>
                </c:pt>
                <c:pt idx="167">
                  <c:v>1394.6739322403484</c:v>
                </c:pt>
                <c:pt idx="168">
                  <c:v>1414.4041398013219</c:v>
                </c:pt>
                <c:pt idx="169">
                  <c:v>1452.4738598627441</c:v>
                </c:pt>
                <c:pt idx="170">
                  <c:v>1484.7507501942798</c:v>
                </c:pt>
                <c:pt idx="171">
                  <c:v>1522.306381012861</c:v>
                </c:pt>
                <c:pt idx="172">
                  <c:v>1541.4183915327317</c:v>
                </c:pt>
                <c:pt idx="173">
                  <c:v>1583.5621040557846</c:v>
                </c:pt>
                <c:pt idx="174">
                  <c:v>1643.3506273001785</c:v>
                </c:pt>
                <c:pt idx="175">
                  <c:v>1700.6204610822231</c:v>
                </c:pt>
                <c:pt idx="176">
                  <c:v>1727.7662298567454</c:v>
                </c:pt>
                <c:pt idx="177">
                  <c:v>1743.9033328449752</c:v>
                </c:pt>
                <c:pt idx="178">
                  <c:v>1754.3040756797823</c:v>
                </c:pt>
                <c:pt idx="179">
                  <c:v>1796.0712803868878</c:v>
                </c:pt>
                <c:pt idx="180">
                  <c:v>1842.6257430719777</c:v>
                </c:pt>
                <c:pt idx="181">
                  <c:v>1891.0019178384118</c:v>
                </c:pt>
                <c:pt idx="182">
                  <c:v>1956.5444450664943</c:v>
                </c:pt>
                <c:pt idx="183">
                  <c:v>2030.0754563665255</c:v>
                </c:pt>
                <c:pt idx="184">
                  <c:v>2107.3577599893965</c:v>
                </c:pt>
                <c:pt idx="185">
                  <c:v>2184.4120374603722</c:v>
                </c:pt>
                <c:pt idx="186">
                  <c:v>2202.6729917680864</c:v>
                </c:pt>
                <c:pt idx="187">
                  <c:v>2188.6583563144286</c:v>
                </c:pt>
                <c:pt idx="188">
                  <c:v>2184.8912746875453</c:v>
                </c:pt>
                <c:pt idx="189">
                  <c:v>2220.8587393521179</c:v>
                </c:pt>
                <c:pt idx="190">
                  <c:v>2264.4203292824109</c:v>
                </c:pt>
                <c:pt idx="191">
                  <c:v>2339.9137996804052</c:v>
                </c:pt>
                <c:pt idx="192">
                  <c:v>2421.2182793290135</c:v>
                </c:pt>
                <c:pt idx="193">
                  <c:v>2452.8116937497402</c:v>
                </c:pt>
                <c:pt idx="194">
                  <c:v>2347.5009173317058</c:v>
                </c:pt>
                <c:pt idx="195">
                  <c:v>2368.1877425093198</c:v>
                </c:pt>
                <c:pt idx="196">
                  <c:v>2397.2394741264911</c:v>
                </c:pt>
                <c:pt idx="197">
                  <c:v>2362.1125298658085</c:v>
                </c:pt>
                <c:pt idx="198">
                  <c:v>2350.448398825743</c:v>
                </c:pt>
                <c:pt idx="199">
                  <c:v>2374.7941761426518</c:v>
                </c:pt>
                <c:pt idx="200">
                  <c:v>2411.5776691212936</c:v>
                </c:pt>
                <c:pt idx="201">
                  <c:v>2448.5639952746401</c:v>
                </c:pt>
              </c:numCache>
            </c:numRef>
          </c:val>
          <c:smooth val="0"/>
        </c:ser>
        <c:ser>
          <c:idx val="1"/>
          <c:order val="1"/>
          <c:tx>
            <c:v>groeivoet 0,75%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data!$A$3:$A$213</c:f>
              <c:strCache>
                <c:ptCount val="208"/>
                <c:pt idx="0">
                  <c:v>1815 </c:v>
                </c:pt>
                <c:pt idx="1">
                  <c:v>1816 </c:v>
                </c:pt>
                <c:pt idx="2">
                  <c:v>1817 </c:v>
                </c:pt>
                <c:pt idx="3">
                  <c:v>1818 </c:v>
                </c:pt>
                <c:pt idx="4">
                  <c:v>1819 </c:v>
                </c:pt>
                <c:pt idx="5">
                  <c:v>1820 </c:v>
                </c:pt>
                <c:pt idx="6">
                  <c:v>1821 </c:v>
                </c:pt>
                <c:pt idx="7">
                  <c:v>1822 </c:v>
                </c:pt>
                <c:pt idx="8">
                  <c:v>1823 </c:v>
                </c:pt>
                <c:pt idx="9">
                  <c:v>1824 </c:v>
                </c:pt>
                <c:pt idx="10">
                  <c:v>1825 </c:v>
                </c:pt>
                <c:pt idx="11">
                  <c:v>1826 </c:v>
                </c:pt>
                <c:pt idx="12">
                  <c:v>1827 </c:v>
                </c:pt>
                <c:pt idx="13">
                  <c:v>1828 </c:v>
                </c:pt>
                <c:pt idx="14">
                  <c:v>1829 </c:v>
                </c:pt>
                <c:pt idx="15">
                  <c:v>1830 </c:v>
                </c:pt>
                <c:pt idx="16">
                  <c:v>1831 </c:v>
                </c:pt>
                <c:pt idx="17">
                  <c:v>1832 </c:v>
                </c:pt>
                <c:pt idx="18">
                  <c:v>1833 </c:v>
                </c:pt>
                <c:pt idx="19">
                  <c:v>1834 </c:v>
                </c:pt>
                <c:pt idx="20">
                  <c:v>1835 </c:v>
                </c:pt>
                <c:pt idx="21">
                  <c:v>1836 </c:v>
                </c:pt>
                <c:pt idx="22">
                  <c:v>1837 </c:v>
                </c:pt>
                <c:pt idx="23">
                  <c:v>1838 </c:v>
                </c:pt>
                <c:pt idx="24">
                  <c:v>1839 </c:v>
                </c:pt>
                <c:pt idx="25">
                  <c:v>1840 </c:v>
                </c:pt>
                <c:pt idx="26">
                  <c:v>1841 </c:v>
                </c:pt>
                <c:pt idx="27">
                  <c:v>1842 </c:v>
                </c:pt>
                <c:pt idx="28">
                  <c:v>1843 </c:v>
                </c:pt>
                <c:pt idx="29">
                  <c:v>1844 </c:v>
                </c:pt>
                <c:pt idx="30">
                  <c:v>1845 </c:v>
                </c:pt>
                <c:pt idx="31">
                  <c:v>1846 </c:v>
                </c:pt>
                <c:pt idx="32">
                  <c:v>1847 </c:v>
                </c:pt>
                <c:pt idx="33">
                  <c:v>1848 </c:v>
                </c:pt>
                <c:pt idx="34">
                  <c:v>1849 </c:v>
                </c:pt>
                <c:pt idx="35">
                  <c:v>1850 </c:v>
                </c:pt>
                <c:pt idx="36">
                  <c:v>1851 </c:v>
                </c:pt>
                <c:pt idx="37">
                  <c:v>1852 </c:v>
                </c:pt>
                <c:pt idx="38">
                  <c:v>1853 </c:v>
                </c:pt>
                <c:pt idx="39">
                  <c:v>1854 </c:v>
                </c:pt>
                <c:pt idx="40">
                  <c:v>1855 </c:v>
                </c:pt>
                <c:pt idx="41">
                  <c:v>1856 </c:v>
                </c:pt>
                <c:pt idx="42">
                  <c:v>1857 </c:v>
                </c:pt>
                <c:pt idx="43">
                  <c:v>1858 </c:v>
                </c:pt>
                <c:pt idx="44">
                  <c:v>1859 </c:v>
                </c:pt>
                <c:pt idx="45">
                  <c:v>1860 </c:v>
                </c:pt>
                <c:pt idx="46">
                  <c:v>1861 </c:v>
                </c:pt>
                <c:pt idx="47">
                  <c:v>1862 </c:v>
                </c:pt>
                <c:pt idx="48">
                  <c:v>1863 </c:v>
                </c:pt>
                <c:pt idx="49">
                  <c:v>1864 </c:v>
                </c:pt>
                <c:pt idx="50">
                  <c:v>1865 </c:v>
                </c:pt>
                <c:pt idx="51">
                  <c:v>1866 </c:v>
                </c:pt>
                <c:pt idx="52">
                  <c:v>1867 </c:v>
                </c:pt>
                <c:pt idx="53">
                  <c:v>1868 </c:v>
                </c:pt>
                <c:pt idx="54">
                  <c:v>1869 </c:v>
                </c:pt>
                <c:pt idx="55">
                  <c:v>1870 </c:v>
                </c:pt>
                <c:pt idx="56">
                  <c:v>1871 </c:v>
                </c:pt>
                <c:pt idx="57">
                  <c:v>1872 </c:v>
                </c:pt>
                <c:pt idx="58">
                  <c:v>1873 </c:v>
                </c:pt>
                <c:pt idx="59">
                  <c:v>1874 </c:v>
                </c:pt>
                <c:pt idx="60">
                  <c:v>1875 </c:v>
                </c:pt>
                <c:pt idx="61">
                  <c:v>1876 </c:v>
                </c:pt>
                <c:pt idx="62">
                  <c:v>1877 </c:v>
                </c:pt>
                <c:pt idx="63">
                  <c:v>1878 </c:v>
                </c:pt>
                <c:pt idx="64">
                  <c:v>1879 </c:v>
                </c:pt>
                <c:pt idx="65">
                  <c:v>1880 </c:v>
                </c:pt>
                <c:pt idx="66">
                  <c:v>1881 </c:v>
                </c:pt>
                <c:pt idx="67">
                  <c:v>1882 </c:v>
                </c:pt>
                <c:pt idx="68">
                  <c:v>1883 </c:v>
                </c:pt>
                <c:pt idx="69">
                  <c:v>1884 </c:v>
                </c:pt>
                <c:pt idx="70">
                  <c:v>1885 </c:v>
                </c:pt>
                <c:pt idx="71">
                  <c:v>1886 </c:v>
                </c:pt>
                <c:pt idx="72">
                  <c:v>1887 </c:v>
                </c:pt>
                <c:pt idx="73">
                  <c:v>1888 </c:v>
                </c:pt>
                <c:pt idx="74">
                  <c:v>1889 </c:v>
                </c:pt>
                <c:pt idx="75">
                  <c:v>1890 </c:v>
                </c:pt>
                <c:pt idx="76">
                  <c:v>1891 </c:v>
                </c:pt>
                <c:pt idx="77">
                  <c:v>1892 </c:v>
                </c:pt>
                <c:pt idx="78">
                  <c:v>1893 </c:v>
                </c:pt>
                <c:pt idx="79">
                  <c:v>1894 </c:v>
                </c:pt>
                <c:pt idx="80">
                  <c:v>1895 </c:v>
                </c:pt>
                <c:pt idx="81">
                  <c:v>1896 </c:v>
                </c:pt>
                <c:pt idx="82">
                  <c:v>1897 </c:v>
                </c:pt>
                <c:pt idx="83">
                  <c:v>1898 </c:v>
                </c:pt>
                <c:pt idx="84">
                  <c:v>1899 </c:v>
                </c:pt>
                <c:pt idx="85">
                  <c:v>1900 </c:v>
                </c:pt>
                <c:pt idx="86">
                  <c:v>1901 </c:v>
                </c:pt>
                <c:pt idx="87">
                  <c:v>1902 </c:v>
                </c:pt>
                <c:pt idx="88">
                  <c:v>1903 </c:v>
                </c:pt>
                <c:pt idx="89">
                  <c:v>1904 </c:v>
                </c:pt>
                <c:pt idx="90">
                  <c:v>1905 </c:v>
                </c:pt>
                <c:pt idx="91">
                  <c:v>1906 </c:v>
                </c:pt>
                <c:pt idx="92">
                  <c:v>1907 </c:v>
                </c:pt>
                <c:pt idx="93">
                  <c:v>1908 </c:v>
                </c:pt>
                <c:pt idx="94">
                  <c:v>1909 </c:v>
                </c:pt>
                <c:pt idx="95">
                  <c:v>1910 </c:v>
                </c:pt>
                <c:pt idx="96">
                  <c:v>1911 </c:v>
                </c:pt>
                <c:pt idx="97">
                  <c:v>1912 </c:v>
                </c:pt>
                <c:pt idx="98">
                  <c:v>1913 </c:v>
                </c:pt>
                <c:pt idx="99">
                  <c:v>1914 </c:v>
                </c:pt>
                <c:pt idx="100">
                  <c:v>1915 </c:v>
                </c:pt>
                <c:pt idx="101">
                  <c:v>1916 </c:v>
                </c:pt>
                <c:pt idx="102">
                  <c:v>1917 </c:v>
                </c:pt>
                <c:pt idx="103">
                  <c:v>1918 </c:v>
                </c:pt>
                <c:pt idx="104">
                  <c:v>1919 </c:v>
                </c:pt>
                <c:pt idx="105">
                  <c:v>1920 </c:v>
                </c:pt>
                <c:pt idx="106">
                  <c:v>1921 </c:v>
                </c:pt>
                <c:pt idx="107">
                  <c:v>1922 </c:v>
                </c:pt>
                <c:pt idx="108">
                  <c:v>1923 </c:v>
                </c:pt>
                <c:pt idx="109">
                  <c:v>1924 </c:v>
                </c:pt>
                <c:pt idx="110">
                  <c:v>1925 </c:v>
                </c:pt>
                <c:pt idx="111">
                  <c:v>1926 </c:v>
                </c:pt>
                <c:pt idx="112">
                  <c:v>1927 </c:v>
                </c:pt>
                <c:pt idx="113">
                  <c:v>1928 </c:v>
                </c:pt>
                <c:pt idx="114">
                  <c:v>1929 </c:v>
                </c:pt>
                <c:pt idx="115">
                  <c:v>1930 </c:v>
                </c:pt>
                <c:pt idx="116">
                  <c:v>1931 </c:v>
                </c:pt>
                <c:pt idx="117">
                  <c:v>1932 </c:v>
                </c:pt>
                <c:pt idx="118">
                  <c:v>1933 </c:v>
                </c:pt>
                <c:pt idx="119">
                  <c:v>1934 </c:v>
                </c:pt>
                <c:pt idx="120">
                  <c:v>1935 </c:v>
                </c:pt>
                <c:pt idx="121">
                  <c:v>1936 </c:v>
                </c:pt>
                <c:pt idx="122">
                  <c:v>1937 </c:v>
                </c:pt>
                <c:pt idx="123">
                  <c:v>1938 </c:v>
                </c:pt>
                <c:pt idx="124">
                  <c:v>1939 </c:v>
                </c:pt>
                <c:pt idx="125">
                  <c:v>1940 </c:v>
                </c:pt>
                <c:pt idx="126">
                  <c:v>1941 </c:v>
                </c:pt>
                <c:pt idx="127">
                  <c:v>1942 </c:v>
                </c:pt>
                <c:pt idx="128">
                  <c:v>1943 </c:v>
                </c:pt>
                <c:pt idx="129">
                  <c:v>1944 </c:v>
                </c:pt>
                <c:pt idx="130">
                  <c:v>1945 </c:v>
                </c:pt>
                <c:pt idx="131">
                  <c:v>1946 </c:v>
                </c:pt>
                <c:pt idx="132">
                  <c:v>1947 </c:v>
                </c:pt>
                <c:pt idx="133">
                  <c:v>1948 </c:v>
                </c:pt>
                <c:pt idx="134">
                  <c:v>1949 </c:v>
                </c:pt>
                <c:pt idx="135">
                  <c:v>1950 </c:v>
                </c:pt>
                <c:pt idx="136">
                  <c:v>1951 </c:v>
                </c:pt>
                <c:pt idx="137">
                  <c:v>1952 </c:v>
                </c:pt>
                <c:pt idx="138">
                  <c:v>1953 </c:v>
                </c:pt>
                <c:pt idx="139">
                  <c:v>1954 </c:v>
                </c:pt>
                <c:pt idx="140">
                  <c:v>1955 </c:v>
                </c:pt>
                <c:pt idx="141">
                  <c:v>1956 </c:v>
                </c:pt>
                <c:pt idx="142">
                  <c:v>1957 </c:v>
                </c:pt>
                <c:pt idx="143">
                  <c:v>1958 </c:v>
                </c:pt>
                <c:pt idx="144">
                  <c:v>1959 </c:v>
                </c:pt>
                <c:pt idx="145">
                  <c:v>1960 </c:v>
                </c:pt>
                <c:pt idx="146">
                  <c:v>1961 </c:v>
                </c:pt>
                <c:pt idx="147">
                  <c:v>1962 </c:v>
                </c:pt>
                <c:pt idx="148">
                  <c:v>1963 </c:v>
                </c:pt>
                <c:pt idx="149">
                  <c:v>1964 </c:v>
                </c:pt>
                <c:pt idx="150">
                  <c:v>1965 </c:v>
                </c:pt>
                <c:pt idx="151">
                  <c:v>1966 </c:v>
                </c:pt>
                <c:pt idx="152">
                  <c:v>1967 </c:v>
                </c:pt>
                <c:pt idx="153">
                  <c:v>1968 </c:v>
                </c:pt>
                <c:pt idx="154">
                  <c:v>1969 </c:v>
                </c:pt>
                <c:pt idx="155">
                  <c:v>1970 </c:v>
                </c:pt>
                <c:pt idx="156">
                  <c:v>1971 </c:v>
                </c:pt>
                <c:pt idx="157">
                  <c:v>1972 </c:v>
                </c:pt>
                <c:pt idx="158">
                  <c:v>1973 </c:v>
                </c:pt>
                <c:pt idx="159">
                  <c:v>1974 </c:v>
                </c:pt>
                <c:pt idx="160">
                  <c:v>1975 </c:v>
                </c:pt>
                <c:pt idx="161">
                  <c:v>1976 </c:v>
                </c:pt>
                <c:pt idx="162">
                  <c:v>1977 </c:v>
                </c:pt>
                <c:pt idx="163">
                  <c:v>1978 </c:v>
                </c:pt>
                <c:pt idx="164">
                  <c:v>1979 </c:v>
                </c:pt>
                <c:pt idx="165">
                  <c:v>1980 </c:v>
                </c:pt>
                <c:pt idx="166">
                  <c:v>1981 </c:v>
                </c:pt>
                <c:pt idx="167">
                  <c:v>1982 </c:v>
                </c:pt>
                <c:pt idx="168">
                  <c:v>1983 </c:v>
                </c:pt>
                <c:pt idx="169">
                  <c:v>1984 </c:v>
                </c:pt>
                <c:pt idx="170">
                  <c:v>1985 </c:v>
                </c:pt>
                <c:pt idx="171">
                  <c:v>1986 </c:v>
                </c:pt>
                <c:pt idx="172">
                  <c:v>1987 </c:v>
                </c:pt>
                <c:pt idx="173">
                  <c:v>1988 </c:v>
                </c:pt>
                <c:pt idx="174">
                  <c:v>1989 </c:v>
                </c:pt>
                <c:pt idx="175">
                  <c:v>1990 </c:v>
                </c:pt>
                <c:pt idx="176">
                  <c:v>1991 </c:v>
                </c:pt>
                <c:pt idx="177">
                  <c:v>1992 </c:v>
                </c:pt>
                <c:pt idx="178">
                  <c:v>1993 </c:v>
                </c:pt>
                <c:pt idx="179">
                  <c:v>1994 </c:v>
                </c:pt>
                <c:pt idx="180">
                  <c:v>1995 </c:v>
                </c:pt>
                <c:pt idx="181">
                  <c:v>1996 </c:v>
                </c:pt>
                <c:pt idx="182">
                  <c:v>1997 </c:v>
                </c:pt>
                <c:pt idx="183">
                  <c:v>1998 </c:v>
                </c:pt>
                <c:pt idx="184">
                  <c:v>1999 </c:v>
                </c:pt>
                <c:pt idx="185">
                  <c:v>2000 </c:v>
                </c:pt>
                <c:pt idx="186">
                  <c:v>2001 </c:v>
                </c:pt>
                <c:pt idx="187">
                  <c:v>2002 </c:v>
                </c:pt>
                <c:pt idx="188">
                  <c:v>2003 </c:v>
                </c:pt>
                <c:pt idx="189">
                  <c:v>2004 </c:v>
                </c:pt>
                <c:pt idx="190">
                  <c:v>2005 </c:v>
                </c:pt>
                <c:pt idx="191">
                  <c:v>2006 </c:v>
                </c:pt>
                <c:pt idx="192">
                  <c:v>2007 </c:v>
                </c:pt>
                <c:pt idx="193">
                  <c:v>2008 </c:v>
                </c:pt>
                <c:pt idx="194">
                  <c:v>2009 </c:v>
                </c:pt>
                <c:pt idx="195">
                  <c:v>2010 </c:v>
                </c:pt>
                <c:pt idx="196">
                  <c:v>2011 </c:v>
                </c:pt>
                <c:pt idx="197">
                  <c:v>2012 </c:v>
                </c:pt>
                <c:pt idx="198">
                  <c:v>2013 </c:v>
                </c:pt>
                <c:pt idx="199">
                  <c:v>2014 </c:v>
                </c:pt>
                <c:pt idx="200">
                  <c:v>2015 </c:v>
                </c:pt>
                <c:pt idx="201">
                  <c:v>2016 </c:v>
                </c:pt>
                <c:pt idx="202">
                  <c:v>2017 </c:v>
                </c:pt>
                <c:pt idx="207">
                  <c:v>Per capita GDP: bron GGDC, 'Dutch GNP 1800-1913'</c:v>
                </c:pt>
              </c:strCache>
            </c:strRef>
          </c:cat>
          <c:val>
            <c:numRef>
              <c:f>data!$K$3:$K$213</c:f>
              <c:numCache>
                <c:formatCode>General_)</c:formatCode>
                <c:ptCount val="211"/>
                <c:pt idx="0">
                  <c:v>180.1</c:v>
                </c:pt>
                <c:pt idx="1">
                  <c:v>181.44871486999998</c:v>
                </c:pt>
                <c:pt idx="2">
                  <c:v>182.80752986104693</c:v>
                </c:pt>
                <c:pt idx="3">
                  <c:v>184.17652060991733</c:v>
                </c:pt>
                <c:pt idx="4">
                  <c:v>185.55576331980879</c:v>
                </c:pt>
                <c:pt idx="5">
                  <c:v>186.94533476458182</c:v>
                </c:pt>
                <c:pt idx="6">
                  <c:v>188.34531229303332</c:v>
                </c:pt>
                <c:pt idx="7">
                  <c:v>189.75577383320214</c:v>
                </c:pt>
                <c:pt idx="8">
                  <c:v>191.17679789670683</c:v>
                </c:pt>
                <c:pt idx="9">
                  <c:v>192.60846358311588</c:v>
                </c:pt>
                <c:pt idx="10">
                  <c:v>194.05085058435074</c:v>
                </c:pt>
                <c:pt idx="11">
                  <c:v>195.50403918912176</c:v>
                </c:pt>
                <c:pt idx="12">
                  <c:v>196.96811028739731</c:v>
                </c:pt>
                <c:pt idx="13">
                  <c:v>198.44314537490652</c:v>
                </c:pt>
                <c:pt idx="14">
                  <c:v>199.92922655767558</c:v>
                </c:pt>
                <c:pt idx="15">
                  <c:v>201.42643655659802</c:v>
                </c:pt>
                <c:pt idx="16">
                  <c:v>202.93485871203939</c:v>
                </c:pt>
                <c:pt idx="17">
                  <c:v>204.45457698847622</c:v>
                </c:pt>
                <c:pt idx="18">
                  <c:v>205.9856759791698</c:v>
                </c:pt>
                <c:pt idx="19">
                  <c:v>207.52824091087498</c:v>
                </c:pt>
                <c:pt idx="20">
                  <c:v>209.08235764858424</c:v>
                </c:pt>
                <c:pt idx="21">
                  <c:v>210.64811270030717</c:v>
                </c:pt>
                <c:pt idx="22">
                  <c:v>212.22559322188593</c:v>
                </c:pt>
                <c:pt idx="23">
                  <c:v>213.81488702184666</c:v>
                </c:pt>
                <c:pt idx="24">
                  <c:v>215.41608256628714</c:v>
                </c:pt>
                <c:pt idx="25">
                  <c:v>217.02926898380127</c:v>
                </c:pt>
                <c:pt idx="26">
                  <c:v>218.65453607044026</c:v>
                </c:pt>
                <c:pt idx="27">
                  <c:v>220.29197429471094</c:v>
                </c:pt>
                <c:pt idx="28">
                  <c:v>221.94167480261171</c:v>
                </c:pt>
                <c:pt idx="29">
                  <c:v>223.60372942270601</c:v>
                </c:pt>
                <c:pt idx="30">
                  <c:v>225.27823067123381</c:v>
                </c:pt>
                <c:pt idx="31">
                  <c:v>226.96527175726146</c:v>
                </c:pt>
                <c:pt idx="32">
                  <c:v>228.66494658787005</c:v>
                </c:pt>
                <c:pt idx="33">
                  <c:v>230.3773497733826</c:v>
                </c:pt>
                <c:pt idx="34">
                  <c:v>232.1025766326305</c:v>
                </c:pt>
                <c:pt idx="35">
                  <c:v>233.84072319825927</c:v>
                </c:pt>
                <c:pt idx="36">
                  <c:v>235.59188622207404</c:v>
                </c:pt>
                <c:pt idx="37">
                  <c:v>237.35616318042526</c:v>
                </c:pt>
                <c:pt idx="38">
                  <c:v>239.13365227963448</c:v>
                </c:pt>
                <c:pt idx="39">
                  <c:v>240.92445246146096</c:v>
                </c:pt>
                <c:pt idx="40">
                  <c:v>242.72866340860907</c:v>
                </c:pt>
                <c:pt idx="41">
                  <c:v>244.54638555027708</c:v>
                </c:pt>
                <c:pt idx="42">
                  <c:v>246.37772006774742</c:v>
                </c:pt>
                <c:pt idx="43">
                  <c:v>248.22276890001874</c:v>
                </c:pt>
                <c:pt idx="44">
                  <c:v>250.08163474948029</c:v>
                </c:pt>
                <c:pt idx="45">
                  <c:v>251.9544210876287</c:v>
                </c:pt>
                <c:pt idx="46">
                  <c:v>253.84123216082762</c:v>
                </c:pt>
                <c:pt idx="47">
                  <c:v>255.74217299611038</c:v>
                </c:pt>
                <c:pt idx="48">
                  <c:v>257.65734940702635</c:v>
                </c:pt>
                <c:pt idx="49">
                  <c:v>259.58686799953074</c:v>
                </c:pt>
                <c:pt idx="50">
                  <c:v>261.53083617791879</c:v>
                </c:pt>
                <c:pt idx="51">
                  <c:v>263.48936215080437</c:v>
                </c:pt>
                <c:pt idx="52">
                  <c:v>265.46255493714307</c:v>
                </c:pt>
                <c:pt idx="53">
                  <c:v>267.45052437230083</c:v>
                </c:pt>
                <c:pt idx="54">
                  <c:v>269.45338111416766</c:v>
                </c:pt>
                <c:pt idx="55">
                  <c:v>271.47123664931729</c:v>
                </c:pt>
                <c:pt idx="56">
                  <c:v>273.50420329921303</c:v>
                </c:pt>
                <c:pt idx="57">
                  <c:v>275.5523942264598</c:v>
                </c:pt>
                <c:pt idx="58">
                  <c:v>277.61592344110346</c:v>
                </c:pt>
                <c:pt idx="59">
                  <c:v>279.69490580697681</c:v>
                </c:pt>
                <c:pt idx="60">
                  <c:v>281.78945704809348</c:v>
                </c:pt>
                <c:pt idx="61">
                  <c:v>283.89969375508952</c:v>
                </c:pt>
                <c:pt idx="62">
                  <c:v>286.02573339171323</c:v>
                </c:pt>
                <c:pt idx="63">
                  <c:v>288.16769430136372</c:v>
                </c:pt>
                <c:pt idx="64">
                  <c:v>290.32569571367833</c:v>
                </c:pt>
                <c:pt idx="65">
                  <c:v>292.49985775116932</c:v>
                </c:pt>
                <c:pt idx="66">
                  <c:v>294.69030143591044</c:v>
                </c:pt>
                <c:pt idx="67">
                  <c:v>296.89714869627352</c:v>
                </c:pt>
                <c:pt idx="68">
                  <c:v>299.12052237371529</c:v>
                </c:pt>
                <c:pt idx="69">
                  <c:v>301.3605462296153</c:v>
                </c:pt>
                <c:pt idx="70">
                  <c:v>303.61734495216501</c:v>
                </c:pt>
                <c:pt idx="71">
                  <c:v>305.89104416330827</c:v>
                </c:pt>
                <c:pt idx="72">
                  <c:v>308.18177042573399</c:v>
                </c:pt>
                <c:pt idx="73">
                  <c:v>310.48965124992117</c:v>
                </c:pt>
                <c:pt idx="74">
                  <c:v>312.81481510123643</c:v>
                </c:pt>
                <c:pt idx="75">
                  <c:v>315.15739140708502</c:v>
                </c:pt>
                <c:pt idx="76">
                  <c:v>317.51751056411524</c:v>
                </c:pt>
                <c:pt idx="77">
                  <c:v>319.89530394547671</c:v>
                </c:pt>
                <c:pt idx="78">
                  <c:v>322.29090390813315</c:v>
                </c:pt>
                <c:pt idx="79">
                  <c:v>324.70444380022997</c:v>
                </c:pt>
                <c:pt idx="80">
                  <c:v>327.1360579685167</c:v>
                </c:pt>
                <c:pt idx="81">
                  <c:v>329.58588176582549</c:v>
                </c:pt>
                <c:pt idx="82">
                  <c:v>332.05405155860518</c:v>
                </c:pt>
                <c:pt idx="83">
                  <c:v>334.54070473451208</c:v>
                </c:pt>
                <c:pt idx="84">
                  <c:v>337.0459797100574</c:v>
                </c:pt>
                <c:pt idx="85">
                  <c:v>339.57001593831205</c:v>
                </c:pt>
                <c:pt idx="86">
                  <c:v>342.11295391666926</c:v>
                </c:pt>
                <c:pt idx="87">
                  <c:v>344.67493519466501</c:v>
                </c:pt>
                <c:pt idx="88">
                  <c:v>347.25610238185726</c:v>
                </c:pt>
                <c:pt idx="89">
                  <c:v>349.85659915576423</c:v>
                </c:pt>
                <c:pt idx="90">
                  <c:v>352.47657026986195</c:v>
                </c:pt>
                <c:pt idx="91">
                  <c:v>355.11616156164183</c:v>
                </c:pt>
                <c:pt idx="92">
                  <c:v>357.77551996072845</c:v>
                </c:pt>
                <c:pt idx="93">
                  <c:v>360.45479349705829</c:v>
                </c:pt>
                <c:pt idx="94">
                  <c:v>363.15413130911969</c:v>
                </c:pt>
                <c:pt idx="95">
                  <c:v>365.87368365225427</c:v>
                </c:pt>
                <c:pt idx="96">
                  <c:v>368.61360190702089</c:v>
                </c:pt>
                <c:pt idx="97">
                  <c:v>371.37403858762195</c:v>
                </c:pt>
                <c:pt idx="98">
                  <c:v>374.15514735039307</c:v>
                </c:pt>
                <c:pt idx="99">
                  <c:v>376.95708300235594</c:v>
                </c:pt>
                <c:pt idx="100">
                  <c:v>379.78000150983564</c:v>
                </c:pt>
                <c:pt idx="101">
                  <c:v>382.6240600071423</c:v>
                </c:pt>
                <c:pt idx="102">
                  <c:v>385.48941680531777</c:v>
                </c:pt>
                <c:pt idx="103">
                  <c:v>388.37623140094774</c:v>
                </c:pt>
                <c:pt idx="104">
                  <c:v>391.28466448503997</c:v>
                </c:pt>
                <c:pt idx="105">
                  <c:v>394.21487795196907</c:v>
                </c:pt>
                <c:pt idx="106">
                  <c:v>397.16703490848795</c:v>
                </c:pt>
                <c:pt idx="107">
                  <c:v>400.14129968280713</c:v>
                </c:pt>
                <c:pt idx="108">
                  <c:v>403.13783783374174</c:v>
                </c:pt>
                <c:pt idx="109">
                  <c:v>406.15681615992725</c:v>
                </c:pt>
                <c:pt idx="110">
                  <c:v>409.19840270910407</c:v>
                </c:pt>
                <c:pt idx="111">
                  <c:v>412.26276678747172</c:v>
                </c:pt>
                <c:pt idx="112">
                  <c:v>415.35007896911304</c:v>
                </c:pt>
                <c:pt idx="113">
                  <c:v>418.46051110548899</c:v>
                </c:pt>
                <c:pt idx="114">
                  <c:v>421.59423633500461</c:v>
                </c:pt>
                <c:pt idx="115">
                  <c:v>424.7514290926465</c:v>
                </c:pt>
                <c:pt idx="116">
                  <c:v>427.93226511969254</c:v>
                </c:pt>
                <c:pt idx="117">
                  <c:v>431.13692147349434</c:v>
                </c:pt>
                <c:pt idx="118">
                  <c:v>434.36557653733286</c:v>
                </c:pt>
                <c:pt idx="119">
                  <c:v>437.61841003034795</c:v>
                </c:pt>
                <c:pt idx="120">
                  <c:v>440.89560301754216</c:v>
                </c:pt>
                <c:pt idx="121">
                  <c:v>444.19733791985959</c:v>
                </c:pt>
                <c:pt idx="122">
                  <c:v>447.52379852434001</c:v>
                </c:pt>
                <c:pt idx="123">
                  <c:v>450.87516999434916</c:v>
                </c:pt>
                <c:pt idx="124">
                  <c:v>454.25163887988583</c:v>
                </c:pt>
                <c:pt idx="125">
                  <c:v>457.65339312796561</c:v>
                </c:pt>
                <c:pt idx="126">
                  <c:v>461.08062209308298</c:v>
                </c:pt>
                <c:pt idx="127">
                  <c:v>464.53351654775139</c:v>
                </c:pt>
                <c:pt idx="128">
                  <c:v>468.01226869312251</c:v>
                </c:pt>
                <c:pt idx="129">
                  <c:v>471.51707216968464</c:v>
                </c:pt>
                <c:pt idx="130">
                  <c:v>475.04812206804172</c:v>
                </c:pt>
                <c:pt idx="131">
                  <c:v>478.60561493977264</c:v>
                </c:pt>
                <c:pt idx="132">
                  <c:v>482.18974880837209</c:v>
                </c:pt>
                <c:pt idx="133">
                  <c:v>485.80072318027328</c:v>
                </c:pt>
                <c:pt idx="134">
                  <c:v>489.43873905595336</c:v>
                </c:pt>
                <c:pt idx="135">
                  <c:v>493.10399894112163</c:v>
                </c:pt>
                <c:pt idx="136">
                  <c:v>496.79670685799198</c:v>
                </c:pt>
                <c:pt idx="137">
                  <c:v>500.51706835663936</c:v>
                </c:pt>
                <c:pt idx="138">
                  <c:v>504.26529052644167</c:v>
                </c:pt>
                <c:pt idx="139">
                  <c:v>508.04158200760696</c:v>
                </c:pt>
                <c:pt idx="140">
                  <c:v>511.84615300278728</c:v>
                </c:pt>
                <c:pt idx="141">
                  <c:v>515.67921528877923</c:v>
                </c:pt>
                <c:pt idx="142">
                  <c:v>519.54098222831226</c:v>
                </c:pt>
                <c:pt idx="143">
                  <c:v>523.4316687819254</c:v>
                </c:pt>
                <c:pt idx="144">
                  <c:v>527.35149151993255</c:v>
                </c:pt>
                <c:pt idx="145">
                  <c:v>531.3006686344778</c:v>
                </c:pt>
                <c:pt idx="146">
                  <c:v>535.27941995168078</c:v>
                </c:pt>
                <c:pt idx="147">
                  <c:v>539.2879669438729</c:v>
                </c:pt>
                <c:pt idx="148">
                  <c:v>543.32653274192546</c:v>
                </c:pt>
                <c:pt idx="149">
                  <c:v>547.39534214766991</c:v>
                </c:pt>
                <c:pt idx="150">
                  <c:v>551.49462164641113</c:v>
                </c:pt>
                <c:pt idx="151">
                  <c:v>555.62459941953455</c:v>
                </c:pt>
                <c:pt idx="152">
                  <c:v>559.78550535720751</c:v>
                </c:pt>
                <c:pt idx="153">
                  <c:v>563.97757107117593</c:v>
                </c:pt>
                <c:pt idx="154">
                  <c:v>568.20102990765656</c:v>
                </c:pt>
                <c:pt idx="155">
                  <c:v>572.45611696032597</c:v>
                </c:pt>
                <c:pt idx="156">
                  <c:v>576.74306908340668</c:v>
                </c:pt>
                <c:pt idx="157">
                  <c:v>581.06212490485154</c:v>
                </c:pt>
                <c:pt idx="158">
                  <c:v>585.41352483962646</c:v>
                </c:pt>
                <c:pt idx="159">
                  <c:v>589.79751110309292</c:v>
                </c:pt>
                <c:pt idx="160">
                  <c:v>594.21432772449054</c:v>
                </c:pt>
                <c:pt idx="161">
                  <c:v>598.6642205605209</c:v>
                </c:pt>
                <c:pt idx="162">
                  <c:v>603.1474373090324</c:v>
                </c:pt>
                <c:pt idx="163">
                  <c:v>607.66422752280846</c:v>
                </c:pt>
                <c:pt idx="164">
                  <c:v>612.21484262345848</c:v>
                </c:pt>
                <c:pt idx="165">
                  <c:v>616.79953591541266</c:v>
                </c:pt>
                <c:pt idx="166">
                  <c:v>621.41856260002237</c:v>
                </c:pt>
                <c:pt idx="167">
                  <c:v>626.07217978976507</c:v>
                </c:pt>
                <c:pt idx="168">
                  <c:v>630.76064652255661</c:v>
                </c:pt>
                <c:pt idx="169">
                  <c:v>635.48422377616998</c:v>
                </c:pt>
                <c:pt idx="170">
                  <c:v>640.24317448276247</c:v>
                </c:pt>
                <c:pt idx="171">
                  <c:v>645.03776354351146</c:v>
                </c:pt>
                <c:pt idx="172">
                  <c:v>649.86825784335974</c:v>
                </c:pt>
                <c:pt idx="173">
                  <c:v>654.7349262658712</c:v>
                </c:pt>
                <c:pt idx="174">
                  <c:v>659.63803970819833</c:v>
                </c:pt>
                <c:pt idx="175">
                  <c:v>664.57787109616106</c:v>
                </c:pt>
                <c:pt idx="176">
                  <c:v>669.55469539943886</c:v>
                </c:pt>
                <c:pt idx="177">
                  <c:v>674.56878964687655</c:v>
                </c:pt>
                <c:pt idx="178">
                  <c:v>679.62043294190505</c:v>
                </c:pt>
                <c:pt idx="179">
                  <c:v>684.70990647807707</c:v>
                </c:pt>
                <c:pt idx="180">
                  <c:v>689.83749355471934</c:v>
                </c:pt>
                <c:pt idx="181">
                  <c:v>695.00347959270255</c:v>
                </c:pt>
                <c:pt idx="182">
                  <c:v>700.20815215032837</c:v>
                </c:pt>
                <c:pt idx="183">
                  <c:v>705.45180093933652</c:v>
                </c:pt>
                <c:pt idx="184">
                  <c:v>710.73471784103083</c:v>
                </c:pt>
                <c:pt idx="185">
                  <c:v>716.05719692252694</c:v>
                </c:pt>
                <c:pt idx="186">
                  <c:v>721.4195344531206</c:v>
                </c:pt>
                <c:pt idx="187">
                  <c:v>726.82202892077964</c:v>
                </c:pt>
                <c:pt idx="188">
                  <c:v>732.26498104875861</c:v>
                </c:pt>
                <c:pt idx="189">
                  <c:v>737.74869381233839</c:v>
                </c:pt>
                <c:pt idx="190">
                  <c:v>743.27347245569081</c:v>
                </c:pt>
                <c:pt idx="191">
                  <c:v>748.83962450886963</c:v>
                </c:pt>
                <c:pt idx="192">
                  <c:v>754.44745980492917</c:v>
                </c:pt>
                <c:pt idx="193">
                  <c:v>760.09729049717032</c:v>
                </c:pt>
                <c:pt idx="194">
                  <c:v>765.78943107651639</c:v>
                </c:pt>
                <c:pt idx="195">
                  <c:v>771.52419838901903</c:v>
                </c:pt>
                <c:pt idx="196">
                  <c:v>777.30191165349481</c:v>
                </c:pt>
                <c:pt idx="197">
                  <c:v>783.12289247929425</c:v>
                </c:pt>
                <c:pt idx="198">
                  <c:v>788.98746488420386</c:v>
                </c:pt>
                <c:pt idx="199">
                  <c:v>794.8959553124821</c:v>
                </c:pt>
                <c:pt idx="200">
                  <c:v>800.84869265303064</c:v>
                </c:pt>
                <c:pt idx="201">
                  <c:v>806.84600825770133</c:v>
                </c:pt>
              </c:numCache>
            </c:numRef>
          </c:val>
          <c:smooth val="0"/>
        </c:ser>
        <c:ser>
          <c:idx val="2"/>
          <c:order val="2"/>
          <c:tx>
            <c:v>groeivoet 3,75%</c:v>
          </c:tx>
          <c:spPr>
            <a:ln w="38100">
              <a:solidFill>
                <a:srgbClr val="3333CC"/>
              </a:solidFill>
              <a:prstDash val="solid"/>
            </a:ln>
          </c:spPr>
          <c:marker>
            <c:symbol val="none"/>
          </c:marker>
          <c:cat>
            <c:strRef>
              <c:f>data!$A$3:$A$213</c:f>
              <c:strCache>
                <c:ptCount val="208"/>
                <c:pt idx="0">
                  <c:v>1815 </c:v>
                </c:pt>
                <c:pt idx="1">
                  <c:v>1816 </c:v>
                </c:pt>
                <c:pt idx="2">
                  <c:v>1817 </c:v>
                </c:pt>
                <c:pt idx="3">
                  <c:v>1818 </c:v>
                </c:pt>
                <c:pt idx="4">
                  <c:v>1819 </c:v>
                </c:pt>
                <c:pt idx="5">
                  <c:v>1820 </c:v>
                </c:pt>
                <c:pt idx="6">
                  <c:v>1821 </c:v>
                </c:pt>
                <c:pt idx="7">
                  <c:v>1822 </c:v>
                </c:pt>
                <c:pt idx="8">
                  <c:v>1823 </c:v>
                </c:pt>
                <c:pt idx="9">
                  <c:v>1824 </c:v>
                </c:pt>
                <c:pt idx="10">
                  <c:v>1825 </c:v>
                </c:pt>
                <c:pt idx="11">
                  <c:v>1826 </c:v>
                </c:pt>
                <c:pt idx="12">
                  <c:v>1827 </c:v>
                </c:pt>
                <c:pt idx="13">
                  <c:v>1828 </c:v>
                </c:pt>
                <c:pt idx="14">
                  <c:v>1829 </c:v>
                </c:pt>
                <c:pt idx="15">
                  <c:v>1830 </c:v>
                </c:pt>
                <c:pt idx="16">
                  <c:v>1831 </c:v>
                </c:pt>
                <c:pt idx="17">
                  <c:v>1832 </c:v>
                </c:pt>
                <c:pt idx="18">
                  <c:v>1833 </c:v>
                </c:pt>
                <c:pt idx="19">
                  <c:v>1834 </c:v>
                </c:pt>
                <c:pt idx="20">
                  <c:v>1835 </c:v>
                </c:pt>
                <c:pt idx="21">
                  <c:v>1836 </c:v>
                </c:pt>
                <c:pt idx="22">
                  <c:v>1837 </c:v>
                </c:pt>
                <c:pt idx="23">
                  <c:v>1838 </c:v>
                </c:pt>
                <c:pt idx="24">
                  <c:v>1839 </c:v>
                </c:pt>
                <c:pt idx="25">
                  <c:v>1840 </c:v>
                </c:pt>
                <c:pt idx="26">
                  <c:v>1841 </c:v>
                </c:pt>
                <c:pt idx="27">
                  <c:v>1842 </c:v>
                </c:pt>
                <c:pt idx="28">
                  <c:v>1843 </c:v>
                </c:pt>
                <c:pt idx="29">
                  <c:v>1844 </c:v>
                </c:pt>
                <c:pt idx="30">
                  <c:v>1845 </c:v>
                </c:pt>
                <c:pt idx="31">
                  <c:v>1846 </c:v>
                </c:pt>
                <c:pt idx="32">
                  <c:v>1847 </c:v>
                </c:pt>
                <c:pt idx="33">
                  <c:v>1848 </c:v>
                </c:pt>
                <c:pt idx="34">
                  <c:v>1849 </c:v>
                </c:pt>
                <c:pt idx="35">
                  <c:v>1850 </c:v>
                </c:pt>
                <c:pt idx="36">
                  <c:v>1851 </c:v>
                </c:pt>
                <c:pt idx="37">
                  <c:v>1852 </c:v>
                </c:pt>
                <c:pt idx="38">
                  <c:v>1853 </c:v>
                </c:pt>
                <c:pt idx="39">
                  <c:v>1854 </c:v>
                </c:pt>
                <c:pt idx="40">
                  <c:v>1855 </c:v>
                </c:pt>
                <c:pt idx="41">
                  <c:v>1856 </c:v>
                </c:pt>
                <c:pt idx="42">
                  <c:v>1857 </c:v>
                </c:pt>
                <c:pt idx="43">
                  <c:v>1858 </c:v>
                </c:pt>
                <c:pt idx="44">
                  <c:v>1859 </c:v>
                </c:pt>
                <c:pt idx="45">
                  <c:v>1860 </c:v>
                </c:pt>
                <c:pt idx="46">
                  <c:v>1861 </c:v>
                </c:pt>
                <c:pt idx="47">
                  <c:v>1862 </c:v>
                </c:pt>
                <c:pt idx="48">
                  <c:v>1863 </c:v>
                </c:pt>
                <c:pt idx="49">
                  <c:v>1864 </c:v>
                </c:pt>
                <c:pt idx="50">
                  <c:v>1865 </c:v>
                </c:pt>
                <c:pt idx="51">
                  <c:v>1866 </c:v>
                </c:pt>
                <c:pt idx="52">
                  <c:v>1867 </c:v>
                </c:pt>
                <c:pt idx="53">
                  <c:v>1868 </c:v>
                </c:pt>
                <c:pt idx="54">
                  <c:v>1869 </c:v>
                </c:pt>
                <c:pt idx="55">
                  <c:v>1870 </c:v>
                </c:pt>
                <c:pt idx="56">
                  <c:v>1871 </c:v>
                </c:pt>
                <c:pt idx="57">
                  <c:v>1872 </c:v>
                </c:pt>
                <c:pt idx="58">
                  <c:v>1873 </c:v>
                </c:pt>
                <c:pt idx="59">
                  <c:v>1874 </c:v>
                </c:pt>
                <c:pt idx="60">
                  <c:v>1875 </c:v>
                </c:pt>
                <c:pt idx="61">
                  <c:v>1876 </c:v>
                </c:pt>
                <c:pt idx="62">
                  <c:v>1877 </c:v>
                </c:pt>
                <c:pt idx="63">
                  <c:v>1878 </c:v>
                </c:pt>
                <c:pt idx="64">
                  <c:v>1879 </c:v>
                </c:pt>
                <c:pt idx="65">
                  <c:v>1880 </c:v>
                </c:pt>
                <c:pt idx="66">
                  <c:v>1881 </c:v>
                </c:pt>
                <c:pt idx="67">
                  <c:v>1882 </c:v>
                </c:pt>
                <c:pt idx="68">
                  <c:v>1883 </c:v>
                </c:pt>
                <c:pt idx="69">
                  <c:v>1884 </c:v>
                </c:pt>
                <c:pt idx="70">
                  <c:v>1885 </c:v>
                </c:pt>
                <c:pt idx="71">
                  <c:v>1886 </c:v>
                </c:pt>
                <c:pt idx="72">
                  <c:v>1887 </c:v>
                </c:pt>
                <c:pt idx="73">
                  <c:v>1888 </c:v>
                </c:pt>
                <c:pt idx="74">
                  <c:v>1889 </c:v>
                </c:pt>
                <c:pt idx="75">
                  <c:v>1890 </c:v>
                </c:pt>
                <c:pt idx="76">
                  <c:v>1891 </c:v>
                </c:pt>
                <c:pt idx="77">
                  <c:v>1892 </c:v>
                </c:pt>
                <c:pt idx="78">
                  <c:v>1893 </c:v>
                </c:pt>
                <c:pt idx="79">
                  <c:v>1894 </c:v>
                </c:pt>
                <c:pt idx="80">
                  <c:v>1895 </c:v>
                </c:pt>
                <c:pt idx="81">
                  <c:v>1896 </c:v>
                </c:pt>
                <c:pt idx="82">
                  <c:v>1897 </c:v>
                </c:pt>
                <c:pt idx="83">
                  <c:v>1898 </c:v>
                </c:pt>
                <c:pt idx="84">
                  <c:v>1899 </c:v>
                </c:pt>
                <c:pt idx="85">
                  <c:v>1900 </c:v>
                </c:pt>
                <c:pt idx="86">
                  <c:v>1901 </c:v>
                </c:pt>
                <c:pt idx="87">
                  <c:v>1902 </c:v>
                </c:pt>
                <c:pt idx="88">
                  <c:v>1903 </c:v>
                </c:pt>
                <c:pt idx="89">
                  <c:v>1904 </c:v>
                </c:pt>
                <c:pt idx="90">
                  <c:v>1905 </c:v>
                </c:pt>
                <c:pt idx="91">
                  <c:v>1906 </c:v>
                </c:pt>
                <c:pt idx="92">
                  <c:v>1907 </c:v>
                </c:pt>
                <c:pt idx="93">
                  <c:v>1908 </c:v>
                </c:pt>
                <c:pt idx="94">
                  <c:v>1909 </c:v>
                </c:pt>
                <c:pt idx="95">
                  <c:v>1910 </c:v>
                </c:pt>
                <c:pt idx="96">
                  <c:v>1911 </c:v>
                </c:pt>
                <c:pt idx="97">
                  <c:v>1912 </c:v>
                </c:pt>
                <c:pt idx="98">
                  <c:v>1913 </c:v>
                </c:pt>
                <c:pt idx="99">
                  <c:v>1914 </c:v>
                </c:pt>
                <c:pt idx="100">
                  <c:v>1915 </c:v>
                </c:pt>
                <c:pt idx="101">
                  <c:v>1916 </c:v>
                </c:pt>
                <c:pt idx="102">
                  <c:v>1917 </c:v>
                </c:pt>
                <c:pt idx="103">
                  <c:v>1918 </c:v>
                </c:pt>
                <c:pt idx="104">
                  <c:v>1919 </c:v>
                </c:pt>
                <c:pt idx="105">
                  <c:v>1920 </c:v>
                </c:pt>
                <c:pt idx="106">
                  <c:v>1921 </c:v>
                </c:pt>
                <c:pt idx="107">
                  <c:v>1922 </c:v>
                </c:pt>
                <c:pt idx="108">
                  <c:v>1923 </c:v>
                </c:pt>
                <c:pt idx="109">
                  <c:v>1924 </c:v>
                </c:pt>
                <c:pt idx="110">
                  <c:v>1925 </c:v>
                </c:pt>
                <c:pt idx="111">
                  <c:v>1926 </c:v>
                </c:pt>
                <c:pt idx="112">
                  <c:v>1927 </c:v>
                </c:pt>
                <c:pt idx="113">
                  <c:v>1928 </c:v>
                </c:pt>
                <c:pt idx="114">
                  <c:v>1929 </c:v>
                </c:pt>
                <c:pt idx="115">
                  <c:v>1930 </c:v>
                </c:pt>
                <c:pt idx="116">
                  <c:v>1931 </c:v>
                </c:pt>
                <c:pt idx="117">
                  <c:v>1932 </c:v>
                </c:pt>
                <c:pt idx="118">
                  <c:v>1933 </c:v>
                </c:pt>
                <c:pt idx="119">
                  <c:v>1934 </c:v>
                </c:pt>
                <c:pt idx="120">
                  <c:v>1935 </c:v>
                </c:pt>
                <c:pt idx="121">
                  <c:v>1936 </c:v>
                </c:pt>
                <c:pt idx="122">
                  <c:v>1937 </c:v>
                </c:pt>
                <c:pt idx="123">
                  <c:v>1938 </c:v>
                </c:pt>
                <c:pt idx="124">
                  <c:v>1939 </c:v>
                </c:pt>
                <c:pt idx="125">
                  <c:v>1940 </c:v>
                </c:pt>
                <c:pt idx="126">
                  <c:v>1941 </c:v>
                </c:pt>
                <c:pt idx="127">
                  <c:v>1942 </c:v>
                </c:pt>
                <c:pt idx="128">
                  <c:v>1943 </c:v>
                </c:pt>
                <c:pt idx="129">
                  <c:v>1944 </c:v>
                </c:pt>
                <c:pt idx="130">
                  <c:v>1945 </c:v>
                </c:pt>
                <c:pt idx="131">
                  <c:v>1946 </c:v>
                </c:pt>
                <c:pt idx="132">
                  <c:v>1947 </c:v>
                </c:pt>
                <c:pt idx="133">
                  <c:v>1948 </c:v>
                </c:pt>
                <c:pt idx="134">
                  <c:v>1949 </c:v>
                </c:pt>
                <c:pt idx="135">
                  <c:v>1950 </c:v>
                </c:pt>
                <c:pt idx="136">
                  <c:v>1951 </c:v>
                </c:pt>
                <c:pt idx="137">
                  <c:v>1952 </c:v>
                </c:pt>
                <c:pt idx="138">
                  <c:v>1953 </c:v>
                </c:pt>
                <c:pt idx="139">
                  <c:v>1954 </c:v>
                </c:pt>
                <c:pt idx="140">
                  <c:v>1955 </c:v>
                </c:pt>
                <c:pt idx="141">
                  <c:v>1956 </c:v>
                </c:pt>
                <c:pt idx="142">
                  <c:v>1957 </c:v>
                </c:pt>
                <c:pt idx="143">
                  <c:v>1958 </c:v>
                </c:pt>
                <c:pt idx="144">
                  <c:v>1959 </c:v>
                </c:pt>
                <c:pt idx="145">
                  <c:v>1960 </c:v>
                </c:pt>
                <c:pt idx="146">
                  <c:v>1961 </c:v>
                </c:pt>
                <c:pt idx="147">
                  <c:v>1962 </c:v>
                </c:pt>
                <c:pt idx="148">
                  <c:v>1963 </c:v>
                </c:pt>
                <c:pt idx="149">
                  <c:v>1964 </c:v>
                </c:pt>
                <c:pt idx="150">
                  <c:v>1965 </c:v>
                </c:pt>
                <c:pt idx="151">
                  <c:v>1966 </c:v>
                </c:pt>
                <c:pt idx="152">
                  <c:v>1967 </c:v>
                </c:pt>
                <c:pt idx="153">
                  <c:v>1968 </c:v>
                </c:pt>
                <c:pt idx="154">
                  <c:v>1969 </c:v>
                </c:pt>
                <c:pt idx="155">
                  <c:v>1970 </c:v>
                </c:pt>
                <c:pt idx="156">
                  <c:v>1971 </c:v>
                </c:pt>
                <c:pt idx="157">
                  <c:v>1972 </c:v>
                </c:pt>
                <c:pt idx="158">
                  <c:v>1973 </c:v>
                </c:pt>
                <c:pt idx="159">
                  <c:v>1974 </c:v>
                </c:pt>
                <c:pt idx="160">
                  <c:v>1975 </c:v>
                </c:pt>
                <c:pt idx="161">
                  <c:v>1976 </c:v>
                </c:pt>
                <c:pt idx="162">
                  <c:v>1977 </c:v>
                </c:pt>
                <c:pt idx="163">
                  <c:v>1978 </c:v>
                </c:pt>
                <c:pt idx="164">
                  <c:v>1979 </c:v>
                </c:pt>
                <c:pt idx="165">
                  <c:v>1980 </c:v>
                </c:pt>
                <c:pt idx="166">
                  <c:v>1981 </c:v>
                </c:pt>
                <c:pt idx="167">
                  <c:v>1982 </c:v>
                </c:pt>
                <c:pt idx="168">
                  <c:v>1983 </c:v>
                </c:pt>
                <c:pt idx="169">
                  <c:v>1984 </c:v>
                </c:pt>
                <c:pt idx="170">
                  <c:v>1985 </c:v>
                </c:pt>
                <c:pt idx="171">
                  <c:v>1986 </c:v>
                </c:pt>
                <c:pt idx="172">
                  <c:v>1987 </c:v>
                </c:pt>
                <c:pt idx="173">
                  <c:v>1988 </c:v>
                </c:pt>
                <c:pt idx="174">
                  <c:v>1989 </c:v>
                </c:pt>
                <c:pt idx="175">
                  <c:v>1990 </c:v>
                </c:pt>
                <c:pt idx="176">
                  <c:v>1991 </c:v>
                </c:pt>
                <c:pt idx="177">
                  <c:v>1992 </c:v>
                </c:pt>
                <c:pt idx="178">
                  <c:v>1993 </c:v>
                </c:pt>
                <c:pt idx="179">
                  <c:v>1994 </c:v>
                </c:pt>
                <c:pt idx="180">
                  <c:v>1995 </c:v>
                </c:pt>
                <c:pt idx="181">
                  <c:v>1996 </c:v>
                </c:pt>
                <c:pt idx="182">
                  <c:v>1997 </c:v>
                </c:pt>
                <c:pt idx="183">
                  <c:v>1998 </c:v>
                </c:pt>
                <c:pt idx="184">
                  <c:v>1999 </c:v>
                </c:pt>
                <c:pt idx="185">
                  <c:v>2000 </c:v>
                </c:pt>
                <c:pt idx="186">
                  <c:v>2001 </c:v>
                </c:pt>
                <c:pt idx="187">
                  <c:v>2002 </c:v>
                </c:pt>
                <c:pt idx="188">
                  <c:v>2003 </c:v>
                </c:pt>
                <c:pt idx="189">
                  <c:v>2004 </c:v>
                </c:pt>
                <c:pt idx="190">
                  <c:v>2005 </c:v>
                </c:pt>
                <c:pt idx="191">
                  <c:v>2006 </c:v>
                </c:pt>
                <c:pt idx="192">
                  <c:v>2007 </c:v>
                </c:pt>
                <c:pt idx="193">
                  <c:v>2008 </c:v>
                </c:pt>
                <c:pt idx="194">
                  <c:v>2009 </c:v>
                </c:pt>
                <c:pt idx="195">
                  <c:v>2010 </c:v>
                </c:pt>
                <c:pt idx="196">
                  <c:v>2011 </c:v>
                </c:pt>
                <c:pt idx="197">
                  <c:v>2012 </c:v>
                </c:pt>
                <c:pt idx="198">
                  <c:v>2013 </c:v>
                </c:pt>
                <c:pt idx="199">
                  <c:v>2014 </c:v>
                </c:pt>
                <c:pt idx="200">
                  <c:v>2015 </c:v>
                </c:pt>
                <c:pt idx="201">
                  <c:v>2016 </c:v>
                </c:pt>
                <c:pt idx="202">
                  <c:v>2017 </c:v>
                </c:pt>
                <c:pt idx="207">
                  <c:v>Per capita GDP: bron GGDC, 'Dutch GNP 1800-1913'</c:v>
                </c:pt>
              </c:strCache>
            </c:strRef>
          </c:cat>
          <c:val>
            <c:numRef>
              <c:f>data!$L$3:$L$213</c:f>
              <c:numCache>
                <c:formatCode>General</c:formatCode>
                <c:ptCount val="211"/>
                <c:pt idx="132" formatCode="General_)">
                  <c:v>488.25790000000001</c:v>
                </c:pt>
                <c:pt idx="133" formatCode="General_)">
                  <c:v>506.54354896132003</c:v>
                </c:pt>
                <c:pt idx="134" formatCode="General_)">
                  <c:v>525.51401010476059</c:v>
                </c:pt>
                <c:pt idx="135" formatCode="General_)">
                  <c:v>545.19493019439199</c:v>
                </c:pt>
                <c:pt idx="136" formatCode="General_)">
                  <c:v>565.61291648611609</c:v>
                </c:pt>
                <c:pt idx="137" formatCode="General_)">
                  <c:v>586.79557269885436</c:v>
                </c:pt>
                <c:pt idx="138" formatCode="General_)">
                  <c:v>608.77153633288458</c:v>
                </c:pt>
                <c:pt idx="139" formatCode="General_)">
                  <c:v>631.57051738578014</c:v>
                </c:pt>
                <c:pt idx="140" formatCode="General_)">
                  <c:v>655.22333851829148</c:v>
                </c:pt>
                <c:pt idx="141" formatCode="General_)">
                  <c:v>679.76197672447233</c:v>
                </c:pt>
                <c:pt idx="142" formatCode="General_)">
                  <c:v>705.21960656238525</c:v>
                </c:pt>
                <c:pt idx="143" formatCode="General_)">
                  <c:v>731.63064500383189</c:v>
                </c:pt>
                <c:pt idx="144" formatCode="General_)">
                  <c:v>759.03079796374141</c:v>
                </c:pt>
                <c:pt idx="145" formatCode="General_)">
                  <c:v>787.45710857212191</c:v>
                </c:pt>
                <c:pt idx="146" formatCode="General_)">
                  <c:v>816.9480072538347</c:v>
                </c:pt>
                <c:pt idx="147" formatCode="General_)">
                  <c:v>847.54336368389659</c:v>
                </c:pt>
                <c:pt idx="148" formatCode="General_)">
                  <c:v>879.28454068854944</c:v>
                </c:pt>
                <c:pt idx="149" formatCode="General_)">
                  <c:v>912.21445016496818</c:v>
                </c:pt>
                <c:pt idx="150" formatCode="General_)">
                  <c:v>946.37761109520636</c:v>
                </c:pt>
                <c:pt idx="151" formatCode="General_)">
                  <c:v>981.82020973281067</c:v>
                </c:pt>
                <c:pt idx="152" formatCode="General_)">
                  <c:v>1018.5901620434722</c:v>
                </c:pt>
                <c:pt idx="153" formatCode="General_)">
                  <c:v>1056.7371784841298</c:v>
                </c:pt>
                <c:pt idx="154" formatCode="General_)">
                  <c:v>1096.3128312081033</c:v>
                </c:pt>
                <c:pt idx="155" formatCode="General_)">
                  <c:v>1137.3706237871118</c:v>
                </c:pt>
                <c:pt idx="156" formatCode="General_)">
                  <c:v>1179.9660635444382</c:v>
                </c:pt>
                <c:pt idx="157" formatCode="General_)">
                  <c:v>1224.1567365970282</c:v>
                </c:pt>
                <c:pt idx="158" formatCode="General_)">
                  <c:v>1270.0023857079761</c:v>
                </c:pt>
                <c:pt idx="159" formatCode="General_)">
                  <c:v>1317.5649910546483</c:v>
                </c:pt>
                <c:pt idx="160" formatCode="General_)">
                  <c:v>1366.9088540216378</c:v>
                </c:pt>
                <c:pt idx="161" formatCode="General_)">
                  <c:v>1418.1006841318313</c:v>
                </c:pt>
                <c:pt idx="162" formatCode="General_)">
                  <c:v>1471.2096892331156</c:v>
                </c:pt>
                <c:pt idx="163" formatCode="General_)">
                  <c:v>1526.3076690626472</c:v>
                </c:pt>
                <c:pt idx="164" formatCode="General_)">
                  <c:v>1583.4691123151786</c:v>
                </c:pt>
                <c:pt idx="165" formatCode="General_)">
                  <c:v>1642.7712973466719</c:v>
                </c:pt>
                <c:pt idx="166" formatCode="General_)">
                  <c:v>1704.2943966493426</c:v>
                </c:pt>
                <c:pt idx="167" formatCode="General_)">
                  <c:v>1768.1215852393777</c:v>
                </c:pt>
                <c:pt idx="168" formatCode="General_)">
                  <c:v>1834.3391531038606</c:v>
                </c:pt>
                <c:pt idx="169" formatCode="General_)">
                  <c:v>1903.0366218589227</c:v>
                </c:pt>
                <c:pt idx="170" formatCode="General_)">
                  <c:v>1974.3068657768367</c:v>
                </c:pt>
                <c:pt idx="171" formatCode="General_)">
                  <c:v>2048.2462373456719</c:v>
                </c:pt>
                <c:pt idx="172" formatCode="General_)">
                  <c:v>2124.9546975312574</c:v>
                </c:pt>
                <c:pt idx="173" formatCode="General_)">
                  <c:v>2204.535950917561</c:v>
                </c:pt>
                <c:pt idx="174" formatCode="General_)">
                  <c:v>2287.0975859081846</c:v>
                </c:pt>
                <c:pt idx="175" formatCode="General_)">
                  <c:v>2372.7512201785148</c:v>
                </c:pt>
                <c:pt idx="176" formatCode="General_)">
                  <c:v>2461.6126515751762</c:v>
                </c:pt>
                <c:pt idx="177" formatCode="General_)">
                  <c:v>2553.8020146667877</c:v>
                </c:pt>
                <c:pt idx="178" formatCode="General_)">
                  <c:v>2649.4439431576707</c:v>
                </c:pt>
                <c:pt idx="179" formatCode="General_)">
                  <c:v>2748.6677383840802</c:v>
                </c:pt>
                <c:pt idx="180" formatCode="General_)">
                  <c:v>2851.6075441207545</c:v>
                </c:pt>
                <c:pt idx="181" formatCode="General_)">
                  <c:v>2958.4025279341122</c:v>
                </c:pt>
                <c:pt idx="182" formatCode="General_)">
                  <c:v>3069.1970693272669</c:v>
                </c:pt>
                <c:pt idx="183" formatCode="General_)">
                  <c:v>3184.1409549312284</c:v>
                </c:pt>
                <c:pt idx="184" formatCode="General_)">
                  <c:v>3303.3895810061667</c:v>
                </c:pt>
                <c:pt idx="185" formatCode="General_)">
                  <c:v>3427.1041635265124</c:v>
                </c:pt>
                <c:pt idx="186" formatCode="General_)">
                  <c:v>3555.4519561339112</c:v>
                </c:pt>
                <c:pt idx="187" formatCode="General_)">
                  <c:v>3688.6064762526912</c:v>
                </c:pt>
                <c:pt idx="188" formatCode="General_)">
                  <c:v>3826.7477396735353</c:v>
                </c:pt>
                <c:pt idx="189" formatCode="General_)">
                  <c:v>3970.062503922501</c:v>
                </c:pt>
                <c:pt idx="190" formatCode="General_)">
                  <c:v>4118.7445207444016</c:v>
                </c:pt>
                <c:pt idx="191" formatCode="General_)">
                  <c:v>4272.9947980418965</c:v>
                </c:pt>
                <c:pt idx="192" formatCode="General_)">
                  <c:v>4433.0218716244044</c:v>
                </c:pt>
                <c:pt idx="193" formatCode="General_)">
                  <c:v>4599.0420871342358</c:v>
                </c:pt>
                <c:pt idx="194" formatCode="General_)">
                  <c:v>4771.2798925310826</c:v>
                </c:pt>
                <c:pt idx="195" formatCode="General_)">
                  <c:v>4949.9681415302857</c:v>
                </c:pt>
                <c:pt idx="196" formatCode="General_)">
                  <c:v>5135.3484084051079</c:v>
                </c:pt>
                <c:pt idx="197" formatCode="General_)">
                  <c:v>5327.6713145786061</c:v>
                </c:pt>
                <c:pt idx="198" formatCode="General_)">
                  <c:v>5527.196867446627</c:v>
                </c:pt>
                <c:pt idx="199" formatCode="General_)">
                  <c:v>5734.1948118899973</c:v>
                </c:pt>
                <c:pt idx="200" formatCode="General_)">
                  <c:v>5948.9449949511272</c:v>
                </c:pt>
                <c:pt idx="201" formatCode="General_)">
                  <c:v>6171.7377441680428</c:v>
                </c:pt>
              </c:numCache>
            </c:numRef>
          </c:val>
          <c:smooth val="0"/>
        </c:ser>
        <c:ser>
          <c:idx val="3"/>
          <c:order val="3"/>
          <c:tx>
            <c:v>groeivoet 1,87%</c:v>
          </c:tx>
          <c:spPr>
            <a:ln w="38100">
              <a:solidFill>
                <a:srgbClr val="008000"/>
              </a:solidFill>
              <a:prstDash val="solid"/>
            </a:ln>
          </c:spPr>
          <c:marker>
            <c:symbol val="none"/>
          </c:marker>
          <c:val>
            <c:numRef>
              <c:f>data!$M$3:$M$213</c:f>
              <c:numCache>
                <c:formatCode>General</c:formatCode>
                <c:ptCount val="211"/>
                <c:pt idx="159" formatCode="General_)">
                  <c:v>1317.566</c:v>
                </c:pt>
                <c:pt idx="160" formatCode="General_)">
                  <c:v>1342.2080679795201</c:v>
                </c:pt>
                <c:pt idx="161" formatCode="General_)">
                  <c:v>1367.3110096566822</c:v>
                </c:pt>
                <c:pt idx="162" formatCode="General_)">
                  <c:v>1392.8834446232086</c:v>
                </c:pt>
                <c:pt idx="163" formatCode="General_)">
                  <c:v>1418.9341536806321</c:v>
                </c:pt>
                <c:pt idx="164" formatCode="General_)">
                  <c:v>1445.4720818553581</c:v>
                </c:pt>
                <c:pt idx="165" formatCode="General_)">
                  <c:v>1472.506341470116</c:v>
                </c:pt>
                <c:pt idx="166" formatCode="General_)">
                  <c:v>1500.046215272856</c:v>
                </c:pt>
                <c:pt idx="167" formatCode="General_)">
                  <c:v>1528.101159624164</c:v>
                </c:pt>
                <c:pt idx="168" formatCode="General_)">
                  <c:v>1556.6808077442902</c:v>
                </c:pt>
                <c:pt idx="169" formatCode="General_)">
                  <c:v>1585.7949730209057</c:v>
                </c:pt>
                <c:pt idx="170" formatCode="General_)">
                  <c:v>1615.4536523787233</c:v>
                </c:pt>
                <c:pt idx="171" formatCode="General_)">
                  <c:v>1645.66702971214</c:v>
                </c:pt>
                <c:pt idx="172" formatCode="General_)">
                  <c:v>1676.445479382078</c:v>
                </c:pt>
                <c:pt idx="173" formatCode="General_)">
                  <c:v>1707.7995697782269</c:v>
                </c:pt>
                <c:pt idx="174" formatCode="General_)">
                  <c:v>1739.7400669479096</c:v>
                </c:pt>
                <c:pt idx="175" formatCode="General_)">
                  <c:v>1772.2779382928177</c:v>
                </c:pt>
                <c:pt idx="176" formatCode="General_)">
                  <c:v>1805.4243563348857</c:v>
                </c:pt>
                <c:pt idx="177" formatCode="General_)">
                  <c:v>1839.1907025525975</c:v>
                </c:pt>
                <c:pt idx="178" formatCode="General_)">
                  <c:v>1873.5885712890422</c:v>
                </c:pt>
                <c:pt idx="179" formatCode="General_)">
                  <c:v>1908.6297737330613</c:v>
                </c:pt>
                <c:pt idx="180" formatCode="General_)">
                  <c:v>1944.3263419748541</c:v>
                </c:pt>
                <c:pt idx="181" formatCode="General_)">
                  <c:v>1980.6905331374342</c:v>
                </c:pt>
                <c:pt idx="182" formatCode="General_)">
                  <c:v>2017.7348335853544</c:v>
                </c:pt>
                <c:pt idx="183" formatCode="General_)">
                  <c:v>2055.4719632121482</c:v>
                </c:pt>
                <c:pt idx="184" formatCode="General_)">
                  <c:v>2093.9148798079555</c:v>
                </c:pt>
                <c:pt idx="185" formatCode="General_)">
                  <c:v>2133.0767835088373</c:v>
                </c:pt>
                <c:pt idx="186" formatCode="General_)">
                  <c:v>2172.971121329304</c:v>
                </c:pt>
                <c:pt idx="187" formatCode="General_)">
                  <c:v>2213.6115917796119</c:v>
                </c:pt>
                <c:pt idx="188" formatCode="General_)">
                  <c:v>2255.0121495694202</c:v>
                </c:pt>
                <c:pt idx="189" formatCode="General_)">
                  <c:v>2297.1870103994152</c:v>
                </c:pt>
                <c:pt idx="190" formatCode="General_)">
                  <c:v>2340.1506558425526</c:v>
                </c:pt>
                <c:pt idx="191" formatCode="General_)">
                  <c:v>2383.9178383165922</c:v>
                </c:pt>
                <c:pt idx="192" formatCode="General_)">
                  <c:v>2428.5035861496331</c:v>
                </c:pt>
                <c:pt idx="193" formatCode="General_)">
                  <c:v>2473.9232087403857</c:v>
                </c:pt>
                <c:pt idx="194" formatCode="General_)">
                  <c:v>2520.1923018149587</c:v>
                </c:pt>
                <c:pt idx="195" formatCode="General_)">
                  <c:v>2567.3267527819594</c:v>
                </c:pt>
                <c:pt idx="196" formatCode="General_)">
                  <c:v>2615.3427461877495</c:v>
                </c:pt>
                <c:pt idx="197" formatCode="General_)">
                  <c:v>2664.2567692737302</c:v>
                </c:pt>
                <c:pt idx="198" formatCode="General_)">
                  <c:v>2714.0856176375614</c:v>
                </c:pt>
                <c:pt idx="199" formatCode="General_)">
                  <c:v>2764.846401000264</c:v>
                </c:pt>
                <c:pt idx="200" formatCode="General_)">
                  <c:v>2816.55654908118</c:v>
                </c:pt>
                <c:pt idx="201" formatCode="General_)">
                  <c:v>2869.2338175828118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748672"/>
        <c:axId val="94750208"/>
      </c:lineChart>
      <c:catAx>
        <c:axId val="9474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endParaRPr lang="nl-NL"/>
          </a:p>
        </c:txPr>
        <c:crossAx val="94750208"/>
        <c:crosses val="autoZero"/>
        <c:auto val="0"/>
        <c:lblAlgn val="ctr"/>
        <c:lblOffset val="100"/>
        <c:tickLblSkip val="20"/>
        <c:tickMarkSkip val="1"/>
        <c:noMultiLvlLbl val="0"/>
      </c:catAx>
      <c:valAx>
        <c:axId val="94750208"/>
        <c:scaling>
          <c:logBase val="10"/>
          <c:orientation val="minMax"/>
          <c:min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nl-NL"/>
                  <a:t>logarithmische</a:t>
                </a:r>
                <a:r>
                  <a:rPr lang="nl-NL" baseline="0"/>
                  <a:t> schaal</a:t>
                </a:r>
                <a:endParaRPr lang="nl-NL"/>
              </a:p>
            </c:rich>
          </c:tx>
          <c:layout/>
          <c:overlay val="0"/>
        </c:title>
        <c:numFmt formatCode="General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endParaRPr lang="nl-NL"/>
          </a:p>
        </c:txPr>
        <c:crossAx val="94748672"/>
        <c:crosses val="autoZero"/>
        <c:crossBetween val="between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581178903826267"/>
          <c:y val="0.95932203389830506"/>
          <c:w val="0.64219234746639098"/>
          <c:h val="3.559322033898304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ourier"/>
              <a:ea typeface="Courier"/>
              <a:cs typeface="Courier"/>
            </a:defRPr>
          </a:pPr>
          <a:endParaRPr lang="nl-NL"/>
        </a:p>
      </c:txPr>
    </c:legend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ourier"/>
          <a:ea typeface="Courier"/>
          <a:cs typeface="Courier"/>
        </a:defRPr>
      </a:pPr>
      <a:endParaRPr lang="nl-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/>
              <a:t>Arbeidsproductiviteitsstijging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bedrijven</c:v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data!$A$4:$A$68</c:f>
              <c:numCache>
                <c:formatCode>General</c:formatCode>
                <c:ptCount val="65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  <c:pt idx="11">
                  <c:v>1960</c:v>
                </c:pt>
                <c:pt idx="12">
                  <c:v>1961</c:v>
                </c:pt>
                <c:pt idx="13">
                  <c:v>1962</c:v>
                </c:pt>
                <c:pt idx="14">
                  <c:v>1963</c:v>
                </c:pt>
                <c:pt idx="15">
                  <c:v>1964</c:v>
                </c:pt>
                <c:pt idx="16">
                  <c:v>1965</c:v>
                </c:pt>
                <c:pt idx="17">
                  <c:v>1966</c:v>
                </c:pt>
                <c:pt idx="18">
                  <c:v>1967</c:v>
                </c:pt>
                <c:pt idx="19">
                  <c:v>1968</c:v>
                </c:pt>
                <c:pt idx="20">
                  <c:v>1969</c:v>
                </c:pt>
                <c:pt idx="21">
                  <c:v>1970</c:v>
                </c:pt>
                <c:pt idx="22">
                  <c:v>1971</c:v>
                </c:pt>
                <c:pt idx="23">
                  <c:v>1972</c:v>
                </c:pt>
                <c:pt idx="24">
                  <c:v>1973</c:v>
                </c:pt>
                <c:pt idx="25">
                  <c:v>1974</c:v>
                </c:pt>
                <c:pt idx="26">
                  <c:v>1975</c:v>
                </c:pt>
                <c:pt idx="27">
                  <c:v>1976</c:v>
                </c:pt>
                <c:pt idx="28">
                  <c:v>1977</c:v>
                </c:pt>
                <c:pt idx="29">
                  <c:v>1978</c:v>
                </c:pt>
                <c:pt idx="30">
                  <c:v>1979</c:v>
                </c:pt>
                <c:pt idx="31">
                  <c:v>1980</c:v>
                </c:pt>
                <c:pt idx="32">
                  <c:v>1981</c:v>
                </c:pt>
                <c:pt idx="33">
                  <c:v>1982</c:v>
                </c:pt>
                <c:pt idx="34">
                  <c:v>1983</c:v>
                </c:pt>
                <c:pt idx="35">
                  <c:v>1984</c:v>
                </c:pt>
                <c:pt idx="36">
                  <c:v>1985</c:v>
                </c:pt>
                <c:pt idx="37">
                  <c:v>1986</c:v>
                </c:pt>
                <c:pt idx="38">
                  <c:v>1987</c:v>
                </c:pt>
                <c:pt idx="39">
                  <c:v>1988</c:v>
                </c:pt>
                <c:pt idx="40">
                  <c:v>1989</c:v>
                </c:pt>
                <c:pt idx="41">
                  <c:v>1990</c:v>
                </c:pt>
                <c:pt idx="42">
                  <c:v>1991</c:v>
                </c:pt>
                <c:pt idx="43">
                  <c:v>1992</c:v>
                </c:pt>
                <c:pt idx="44">
                  <c:v>1993</c:v>
                </c:pt>
                <c:pt idx="45">
                  <c:v>1994</c:v>
                </c:pt>
                <c:pt idx="46">
                  <c:v>1995</c:v>
                </c:pt>
                <c:pt idx="47">
                  <c:v>1996</c:v>
                </c:pt>
                <c:pt idx="48">
                  <c:v>1997</c:v>
                </c:pt>
                <c:pt idx="49">
                  <c:v>1998</c:v>
                </c:pt>
                <c:pt idx="50">
                  <c:v>1999</c:v>
                </c:pt>
                <c:pt idx="51">
                  <c:v>2000</c:v>
                </c:pt>
                <c:pt idx="52">
                  <c:v>2001</c:v>
                </c:pt>
                <c:pt idx="53">
                  <c:v>2002</c:v>
                </c:pt>
                <c:pt idx="54">
                  <c:v>2003</c:v>
                </c:pt>
                <c:pt idx="55">
                  <c:v>2004</c:v>
                </c:pt>
                <c:pt idx="56">
                  <c:v>2005</c:v>
                </c:pt>
                <c:pt idx="57">
                  <c:v>2006</c:v>
                </c:pt>
                <c:pt idx="58">
                  <c:v>2007</c:v>
                </c:pt>
                <c:pt idx="59">
                  <c:v>2008</c:v>
                </c:pt>
                <c:pt idx="60">
                  <c:v>2009</c:v>
                </c:pt>
                <c:pt idx="61">
                  <c:v>2010</c:v>
                </c:pt>
                <c:pt idx="62">
                  <c:v>2011</c:v>
                </c:pt>
                <c:pt idx="63">
                  <c:v>2012</c:v>
                </c:pt>
                <c:pt idx="64">
                  <c:v>2013</c:v>
                </c:pt>
              </c:numCache>
            </c:numRef>
          </c:cat>
          <c:val>
            <c:numRef>
              <c:f>data!$Z$4:$Z$66</c:f>
              <c:numCache>
                <c:formatCode>General</c:formatCode>
                <c:ptCount val="63"/>
                <c:pt idx="5" formatCode="0.0">
                  <c:v>3.2888888888888888</c:v>
                </c:pt>
                <c:pt idx="6" formatCode="0.0">
                  <c:v>3.3555555555555556</c:v>
                </c:pt>
                <c:pt idx="7" formatCode="0.0">
                  <c:v>4.0444444444444443</c:v>
                </c:pt>
                <c:pt idx="8" formatCode="0.0">
                  <c:v>3.9666666666666663</c:v>
                </c:pt>
                <c:pt idx="9" formatCode="0.0">
                  <c:v>3.4</c:v>
                </c:pt>
                <c:pt idx="10" formatCode="0.0">
                  <c:v>3.2111111111111112</c:v>
                </c:pt>
                <c:pt idx="11" formatCode="0.0">
                  <c:v>3.4555555555555553</c:v>
                </c:pt>
                <c:pt idx="12" formatCode="0.0">
                  <c:v>3.6555555555555563</c:v>
                </c:pt>
                <c:pt idx="13" formatCode="0.0">
                  <c:v>3.6444444444444448</c:v>
                </c:pt>
                <c:pt idx="14" formatCode="0.0">
                  <c:v>4.4555555555555557</c:v>
                </c:pt>
                <c:pt idx="15" formatCode="0.0">
                  <c:v>4.7</c:v>
                </c:pt>
                <c:pt idx="16" formatCode="0.0">
                  <c:v>4.4111111111111114</c:v>
                </c:pt>
                <c:pt idx="17" formatCode="0.0">
                  <c:v>4.7777777777777786</c:v>
                </c:pt>
                <c:pt idx="18" formatCode="0.0">
                  <c:v>5.0000000000000009</c:v>
                </c:pt>
                <c:pt idx="19" formatCode="0.0">
                  <c:v>5.2333333333333343</c:v>
                </c:pt>
                <c:pt idx="20" formatCode="0.0">
                  <c:v>5.1444444444444439</c:v>
                </c:pt>
                <c:pt idx="21" formatCode="0.0">
                  <c:v>5.0555555555555554</c:v>
                </c:pt>
                <c:pt idx="22" formatCode="0.0">
                  <c:v>4.8111111111111109</c:v>
                </c:pt>
                <c:pt idx="23" formatCode="0.0">
                  <c:v>4.7111111111111121</c:v>
                </c:pt>
                <c:pt idx="24" formatCode="0.0">
                  <c:v>4.322222222222222</c:v>
                </c:pt>
                <c:pt idx="25" formatCode="0.0">
                  <c:v>4.0222222222222221</c:v>
                </c:pt>
                <c:pt idx="26" formatCode="0.0">
                  <c:v>3.6444444444444439</c:v>
                </c:pt>
                <c:pt idx="27" formatCode="0.0">
                  <c:v>3.2333333333333334</c:v>
                </c:pt>
                <c:pt idx="28" formatCode="0.0">
                  <c:v>2.8444444444444441</c:v>
                </c:pt>
                <c:pt idx="29" formatCode="0.0">
                  <c:v>2.2222222222222219</c:v>
                </c:pt>
                <c:pt idx="30" formatCode="0.0">
                  <c:v>2.1888888888888891</c:v>
                </c:pt>
                <c:pt idx="31" formatCode="0.0">
                  <c:v>2.6555555555555559</c:v>
                </c:pt>
                <c:pt idx="32" formatCode="0.0">
                  <c:v>2.1888888888888887</c:v>
                </c:pt>
                <c:pt idx="33" formatCode="0.0">
                  <c:v>1.8444444444444446</c:v>
                </c:pt>
                <c:pt idx="34" formatCode="0.0">
                  <c:v>1.5555555555555556</c:v>
                </c:pt>
                <c:pt idx="35" formatCode="0.0">
                  <c:v>1.5666666666666667</c:v>
                </c:pt>
                <c:pt idx="36" formatCode="0.0">
                  <c:v>1.7555555555555555</c:v>
                </c:pt>
                <c:pt idx="37" formatCode="0.0">
                  <c:v>1.8000000000000003</c:v>
                </c:pt>
                <c:pt idx="38" formatCode="0.0">
                  <c:v>1.7555555555555555</c:v>
                </c:pt>
              </c:numCache>
            </c:numRef>
          </c:val>
          <c:smooth val="0"/>
        </c:ser>
        <c:ser>
          <c:idx val="1"/>
          <c:order val="1"/>
          <c:tx>
            <c:v>marktsector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data!$A$4:$A$68</c:f>
              <c:numCache>
                <c:formatCode>General</c:formatCode>
                <c:ptCount val="65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  <c:pt idx="11">
                  <c:v>1960</c:v>
                </c:pt>
                <c:pt idx="12">
                  <c:v>1961</c:v>
                </c:pt>
                <c:pt idx="13">
                  <c:v>1962</c:v>
                </c:pt>
                <c:pt idx="14">
                  <c:v>1963</c:v>
                </c:pt>
                <c:pt idx="15">
                  <c:v>1964</c:v>
                </c:pt>
                <c:pt idx="16">
                  <c:v>1965</c:v>
                </c:pt>
                <c:pt idx="17">
                  <c:v>1966</c:v>
                </c:pt>
                <c:pt idx="18">
                  <c:v>1967</c:v>
                </c:pt>
                <c:pt idx="19">
                  <c:v>1968</c:v>
                </c:pt>
                <c:pt idx="20">
                  <c:v>1969</c:v>
                </c:pt>
                <c:pt idx="21">
                  <c:v>1970</c:v>
                </c:pt>
                <c:pt idx="22">
                  <c:v>1971</c:v>
                </c:pt>
                <c:pt idx="23">
                  <c:v>1972</c:v>
                </c:pt>
                <c:pt idx="24">
                  <c:v>1973</c:v>
                </c:pt>
                <c:pt idx="25">
                  <c:v>1974</c:v>
                </c:pt>
                <c:pt idx="26">
                  <c:v>1975</c:v>
                </c:pt>
                <c:pt idx="27">
                  <c:v>1976</c:v>
                </c:pt>
                <c:pt idx="28">
                  <c:v>1977</c:v>
                </c:pt>
                <c:pt idx="29">
                  <c:v>1978</c:v>
                </c:pt>
                <c:pt idx="30">
                  <c:v>1979</c:v>
                </c:pt>
                <c:pt idx="31">
                  <c:v>1980</c:v>
                </c:pt>
                <c:pt idx="32">
                  <c:v>1981</c:v>
                </c:pt>
                <c:pt idx="33">
                  <c:v>1982</c:v>
                </c:pt>
                <c:pt idx="34">
                  <c:v>1983</c:v>
                </c:pt>
                <c:pt idx="35">
                  <c:v>1984</c:v>
                </c:pt>
                <c:pt idx="36">
                  <c:v>1985</c:v>
                </c:pt>
                <c:pt idx="37">
                  <c:v>1986</c:v>
                </c:pt>
                <c:pt idx="38">
                  <c:v>1987</c:v>
                </c:pt>
                <c:pt idx="39">
                  <c:v>1988</c:v>
                </c:pt>
                <c:pt idx="40">
                  <c:v>1989</c:v>
                </c:pt>
                <c:pt idx="41">
                  <c:v>1990</c:v>
                </c:pt>
                <c:pt idx="42">
                  <c:v>1991</c:v>
                </c:pt>
                <c:pt idx="43">
                  <c:v>1992</c:v>
                </c:pt>
                <c:pt idx="44">
                  <c:v>1993</c:v>
                </c:pt>
                <c:pt idx="45">
                  <c:v>1994</c:v>
                </c:pt>
                <c:pt idx="46">
                  <c:v>1995</c:v>
                </c:pt>
                <c:pt idx="47">
                  <c:v>1996</c:v>
                </c:pt>
                <c:pt idx="48">
                  <c:v>1997</c:v>
                </c:pt>
                <c:pt idx="49">
                  <c:v>1998</c:v>
                </c:pt>
                <c:pt idx="50">
                  <c:v>1999</c:v>
                </c:pt>
                <c:pt idx="51">
                  <c:v>2000</c:v>
                </c:pt>
                <c:pt idx="52">
                  <c:v>2001</c:v>
                </c:pt>
                <c:pt idx="53">
                  <c:v>2002</c:v>
                </c:pt>
                <c:pt idx="54">
                  <c:v>2003</c:v>
                </c:pt>
                <c:pt idx="55">
                  <c:v>2004</c:v>
                </c:pt>
                <c:pt idx="56">
                  <c:v>2005</c:v>
                </c:pt>
                <c:pt idx="57">
                  <c:v>2006</c:v>
                </c:pt>
                <c:pt idx="58">
                  <c:v>2007</c:v>
                </c:pt>
                <c:pt idx="59">
                  <c:v>2008</c:v>
                </c:pt>
                <c:pt idx="60">
                  <c:v>2009</c:v>
                </c:pt>
                <c:pt idx="61">
                  <c:v>2010</c:v>
                </c:pt>
                <c:pt idx="62">
                  <c:v>2011</c:v>
                </c:pt>
                <c:pt idx="63">
                  <c:v>2012</c:v>
                </c:pt>
                <c:pt idx="64">
                  <c:v>2013</c:v>
                </c:pt>
              </c:numCache>
            </c:numRef>
          </c:cat>
          <c:val>
            <c:numRef>
              <c:f>data!$AA$4:$AA$68</c:f>
              <c:numCache>
                <c:formatCode>General</c:formatCode>
                <c:ptCount val="65"/>
                <c:pt idx="34" formatCode="0.0">
                  <c:v>1.9555555555555557</c:v>
                </c:pt>
                <c:pt idx="35" formatCode="0.0">
                  <c:v>1.9777777777777774</c:v>
                </c:pt>
                <c:pt idx="36" formatCode="0.0">
                  <c:v>2.2111111111111112</c:v>
                </c:pt>
                <c:pt idx="37" formatCode="0.0">
                  <c:v>2.2000000000000002</c:v>
                </c:pt>
                <c:pt idx="38" formatCode="0.0">
                  <c:v>1.9777777777777779</c:v>
                </c:pt>
                <c:pt idx="39" formatCode="0.0">
                  <c:v>1.5555555555555556</c:v>
                </c:pt>
                <c:pt idx="40" formatCode="0.0">
                  <c:v>1.1333333333333335</c:v>
                </c:pt>
                <c:pt idx="41" formatCode="0.0">
                  <c:v>1.3666666666666667</c:v>
                </c:pt>
                <c:pt idx="42" formatCode="0.0">
                  <c:v>1.4</c:v>
                </c:pt>
                <c:pt idx="43" formatCode="0.0">
                  <c:v>1.4999999999999998</c:v>
                </c:pt>
                <c:pt idx="44" formatCode="0.0">
                  <c:v>1.5111111111111108</c:v>
                </c:pt>
                <c:pt idx="45" formatCode="0.0">
                  <c:v>1.4444444444444444</c:v>
                </c:pt>
                <c:pt idx="46" formatCode="0.0">
                  <c:v>1.5666666666666667</c:v>
                </c:pt>
                <c:pt idx="47" formatCode="0.0">
                  <c:v>1.822222222222222</c:v>
                </c:pt>
                <c:pt idx="48" formatCode="0.0">
                  <c:v>1.911111111111111</c:v>
                </c:pt>
                <c:pt idx="49" formatCode="0.0">
                  <c:v>1.9222222222222223</c:v>
                </c:pt>
                <c:pt idx="50" formatCode="0.0">
                  <c:v>1.8444444444444441</c:v>
                </c:pt>
                <c:pt idx="51" formatCode="0.0">
                  <c:v>1.8777777777777775</c:v>
                </c:pt>
                <c:pt idx="52" formatCode="0.0">
                  <c:v>2.2222222222222223</c:v>
                </c:pt>
                <c:pt idx="53" formatCode="0.0">
                  <c:v>2.2333333333333334</c:v>
                </c:pt>
                <c:pt idx="54" formatCode="0.0">
                  <c:v>2.1888888888888891</c:v>
                </c:pt>
                <c:pt idx="55" formatCode="0.0">
                  <c:v>1.8888888888888884</c:v>
                </c:pt>
                <c:pt idx="56" formatCode="0.0">
                  <c:v>1.2000000000000002</c:v>
                </c:pt>
                <c:pt idx="57" formatCode="0.0">
                  <c:v>1.3888888888888888</c:v>
                </c:pt>
                <c:pt idx="58" formatCode="0.0">
                  <c:v>1.4333333333333336</c:v>
                </c:pt>
                <c:pt idx="59" formatCode="0.0">
                  <c:v>1.1555555555555557</c:v>
                </c:pt>
                <c:pt idx="60" formatCode="0.0">
                  <c:v>0.92222222222222228</c:v>
                </c:pt>
                <c:pt idx="61" formatCode="0.0">
                  <c:v>0.67777777777777792</c:v>
                </c:pt>
                <c:pt idx="62" formatCode="0.0">
                  <c:v>0.62222222222222223</c:v>
                </c:pt>
                <c:pt idx="63" formatCode="0.0">
                  <c:v>0.48888888888888882</c:v>
                </c:pt>
                <c:pt idx="64" formatCode="0.0">
                  <c:v>0.58888888888888891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22336"/>
        <c:axId val="100623872"/>
      </c:lineChart>
      <c:catAx>
        <c:axId val="1006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0623872"/>
        <c:crosses val="autoZero"/>
        <c:auto val="1"/>
        <c:lblAlgn val="ctr"/>
        <c:lblOffset val="100"/>
        <c:noMultiLvlLbl val="0"/>
      </c:catAx>
      <c:valAx>
        <c:axId val="10062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0622336"/>
        <c:crosses val="autoZero"/>
        <c:crossBetween val="between"/>
      </c:valAx>
      <c:spPr>
        <a:solidFill>
          <a:schemeClr val="bg1"/>
        </a:solidFill>
      </c:spPr>
    </c:plotArea>
    <c:legend>
      <c:legendPos val="b"/>
      <c:layout/>
      <c:overlay val="0"/>
      <c:txPr>
        <a:bodyPr/>
        <a:lstStyle/>
        <a:p>
          <a:pPr>
            <a:defRPr sz="59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baseline="0"/>
              <a:t>Groei arbeidsproductiviteit</a:t>
            </a:r>
          </a:p>
          <a:p>
            <a:pPr>
              <a:defRPr/>
            </a:pPr>
            <a:r>
              <a:rPr lang="nl-NL"/>
              <a:t>(9-jaars gemiddelde)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VS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data!$A$3:$A$68</c:f>
              <c:numCache>
                <c:formatCode>General</c:formatCode>
                <c:ptCount val="66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</c:numCache>
            </c:numRef>
          </c:cat>
          <c:val>
            <c:numRef>
              <c:f>data!$C$3:$C$68</c:f>
              <c:numCache>
                <c:formatCode>General</c:formatCode>
                <c:ptCount val="66"/>
                <c:pt idx="5" formatCode="0.0">
                  <c:v>3.4666666666666668</c:v>
                </c:pt>
                <c:pt idx="6" formatCode="0.0">
                  <c:v>3.333333333333333</c:v>
                </c:pt>
                <c:pt idx="7" formatCode="0.0">
                  <c:v>3.4222222222222221</c:v>
                </c:pt>
                <c:pt idx="8" formatCode="0.0">
                  <c:v>2.911111111111111</c:v>
                </c:pt>
                <c:pt idx="9" formatCode="0.0">
                  <c:v>2.7666666666666671</c:v>
                </c:pt>
                <c:pt idx="10" formatCode="0.0">
                  <c:v>2.8444444444444446</c:v>
                </c:pt>
                <c:pt idx="11" formatCode="0.0">
                  <c:v>2.9444444444444446</c:v>
                </c:pt>
                <c:pt idx="12" formatCode="0.0">
                  <c:v>3.1333333333333329</c:v>
                </c:pt>
                <c:pt idx="13" formatCode="0.0">
                  <c:v>3.0333333333333332</c:v>
                </c:pt>
                <c:pt idx="14" formatCode="0.0">
                  <c:v>3.4111111111111105</c:v>
                </c:pt>
                <c:pt idx="15" formatCode="0.0">
                  <c:v>3.5111111111111111</c:v>
                </c:pt>
                <c:pt idx="16" formatCode="0.0">
                  <c:v>3.4444444444444446</c:v>
                </c:pt>
                <c:pt idx="17" formatCode="0.0">
                  <c:v>3.4333333333333336</c:v>
                </c:pt>
                <c:pt idx="18" formatCode="0.0">
                  <c:v>3.2888888888888888</c:v>
                </c:pt>
                <c:pt idx="19" formatCode="0.0">
                  <c:v>3.1</c:v>
                </c:pt>
                <c:pt idx="20" formatCode="0.0">
                  <c:v>3.0444444444444443</c:v>
                </c:pt>
                <c:pt idx="21" formatCode="0.0">
                  <c:v>2.9777777777777779</c:v>
                </c:pt>
                <c:pt idx="22" formatCode="0.0">
                  <c:v>2.9444444444444446</c:v>
                </c:pt>
                <c:pt idx="23" formatCode="0.0">
                  <c:v>2.3444444444444446</c:v>
                </c:pt>
                <c:pt idx="24" formatCode="0.0">
                  <c:v>2.2777777777777777</c:v>
                </c:pt>
                <c:pt idx="25" formatCode="0.0">
                  <c:v>2.3888888888888888</c:v>
                </c:pt>
                <c:pt idx="26" formatCode="0.0">
                  <c:v>2.2000000000000002</c:v>
                </c:pt>
                <c:pt idx="27" formatCode="0.0">
                  <c:v>2.2777777777777777</c:v>
                </c:pt>
                <c:pt idx="28" formatCode="0.0">
                  <c:v>2.0666666666666669</c:v>
                </c:pt>
                <c:pt idx="29" formatCode="0.0">
                  <c:v>1.5999999999999999</c:v>
                </c:pt>
                <c:pt idx="30" formatCode="0.0">
                  <c:v>1.4888888888888887</c:v>
                </c:pt>
                <c:pt idx="31" formatCode="0.0">
                  <c:v>1.0666666666666664</c:v>
                </c:pt>
                <c:pt idx="32" formatCode="0.0">
                  <c:v>1.6666666666666663</c:v>
                </c:pt>
                <c:pt idx="33" formatCode="0.0">
                  <c:v>1.588888888888889</c:v>
                </c:pt>
                <c:pt idx="34" formatCode="0.0">
                  <c:v>1.4666666666666666</c:v>
                </c:pt>
                <c:pt idx="35" formatCode="0.0">
                  <c:v>1.5777777777777777</c:v>
                </c:pt>
                <c:pt idx="36" formatCode="0.0">
                  <c:v>1.5</c:v>
                </c:pt>
                <c:pt idx="37" formatCode="0.0">
                  <c:v>1.6555555555555554</c:v>
                </c:pt>
                <c:pt idx="38" formatCode="0.0">
                  <c:v>1.7999999999999998</c:v>
                </c:pt>
                <c:pt idx="39" formatCode="0.0">
                  <c:v>1.7888888888888888</c:v>
                </c:pt>
                <c:pt idx="40" formatCode="0.0">
                  <c:v>2.0777777777777775</c:v>
                </c:pt>
                <c:pt idx="41" formatCode="0.0">
                  <c:v>2.1666666666666665</c:v>
                </c:pt>
                <c:pt idx="42" formatCode="0.0">
                  <c:v>1.8666666666666667</c:v>
                </c:pt>
                <c:pt idx="43" formatCode="0.0">
                  <c:v>1.7111111111111112</c:v>
                </c:pt>
                <c:pt idx="44" formatCode="0.0">
                  <c:v>1.4333333333333333</c:v>
                </c:pt>
                <c:pt idx="45" formatCode="0.0">
                  <c:v>1.7111111111111112</c:v>
                </c:pt>
                <c:pt idx="46" formatCode="0.0">
                  <c:v>1.7555555555555555</c:v>
                </c:pt>
                <c:pt idx="47" formatCode="0.0">
                  <c:v>1.966666666666667</c:v>
                </c:pt>
                <c:pt idx="48" formatCode="0.0">
                  <c:v>2.1111111111111112</c:v>
                </c:pt>
                <c:pt idx="49" formatCode="0.0">
                  <c:v>2.2888888888888888</c:v>
                </c:pt>
                <c:pt idx="50" formatCode="0.0">
                  <c:v>2.0999999999999996</c:v>
                </c:pt>
                <c:pt idx="51" formatCode="0.0">
                  <c:v>2.5666666666666669</c:v>
                </c:pt>
                <c:pt idx="52" formatCode="0.0">
                  <c:v>2.9000000000000004</c:v>
                </c:pt>
                <c:pt idx="53" formatCode="0.0">
                  <c:v>3.2222222222222223</c:v>
                </c:pt>
                <c:pt idx="54" formatCode="0.0">
                  <c:v>3.1222222222222222</c:v>
                </c:pt>
                <c:pt idx="55" formatCode="0.0">
                  <c:v>3.0222222222222226</c:v>
                </c:pt>
                <c:pt idx="56" formatCode="0.0">
                  <c:v>2.8444444444444446</c:v>
                </c:pt>
                <c:pt idx="57" formatCode="0.0">
                  <c:v>2.5444444444444447</c:v>
                </c:pt>
                <c:pt idx="58" formatCode="0.0">
                  <c:v>2.5222222222222221</c:v>
                </c:pt>
                <c:pt idx="59" formatCode="0.0">
                  <c:v>2.5777777777777775</c:v>
                </c:pt>
                <c:pt idx="60" formatCode="0.0">
                  <c:v>2.1</c:v>
                </c:pt>
                <c:pt idx="61" formatCode="0.0">
                  <c:v>1.7555555555555555</c:v>
                </c:pt>
                <c:pt idx="62" formatCode="0.0">
                  <c:v>1.4777777777777774</c:v>
                </c:pt>
                <c:pt idx="63" formatCode="0.0">
                  <c:v>1.3111111111111109</c:v>
                </c:pt>
                <c:pt idx="64" formatCode="0.0">
                  <c:v>1.2888888888888888</c:v>
                </c:pt>
                <c:pt idx="65" formatCode="0.0">
                  <c:v>1.1555555555555557</c:v>
                </c:pt>
              </c:numCache>
            </c:numRef>
          </c:val>
          <c:smooth val="0"/>
        </c:ser>
        <c:ser>
          <c:idx val="1"/>
          <c:order val="1"/>
          <c:tx>
            <c:v>Duitsl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data!$G$3:$G$68</c:f>
              <c:numCache>
                <c:formatCode>General</c:formatCode>
                <c:ptCount val="66"/>
                <c:pt idx="28" formatCode="0.00">
                  <c:v>4.1103353291149638</c:v>
                </c:pt>
                <c:pt idx="29" formatCode="0.00">
                  <c:v>3.7169840380107075</c:v>
                </c:pt>
                <c:pt idx="30" formatCode="0.00">
                  <c:v>3.3480964291727973</c:v>
                </c:pt>
                <c:pt idx="31" formatCode="0.00">
                  <c:v>2.8966562965294407</c:v>
                </c:pt>
                <c:pt idx="32" formatCode="0.00">
                  <c:v>2.8136684794338556</c:v>
                </c:pt>
                <c:pt idx="33" formatCode="0.00">
                  <c:v>2.6886226511198159</c:v>
                </c:pt>
                <c:pt idx="34" formatCode="0.00">
                  <c:v>2.4258502172244762</c:v>
                </c:pt>
                <c:pt idx="35" formatCode="0.00">
                  <c:v>2.1368992948898047</c:v>
                </c:pt>
                <c:pt idx="36" formatCode="0.00">
                  <c:v>1.94703142874457</c:v>
                </c:pt>
                <c:pt idx="37" formatCode="0.00">
                  <c:v>1.9140461123856096</c:v>
                </c:pt>
                <c:pt idx="38" formatCode="0.00">
                  <c:v>2.2073597390218831</c:v>
                </c:pt>
                <c:pt idx="39" formatCode="0.00">
                  <c:v>2.4162348256425838</c:v>
                </c:pt>
                <c:pt idx="40" formatCode="0.00">
                  <c:v>2.6871340826547665</c:v>
                </c:pt>
                <c:pt idx="41" formatCode="0.00">
                  <c:v>2.6004825907467541</c:v>
                </c:pt>
                <c:pt idx="42" formatCode="0.00">
                  <c:v>2.4622383604739548</c:v>
                </c:pt>
                <c:pt idx="43" formatCode="0.00">
                  <c:v>2.5076957988680628</c:v>
                </c:pt>
                <c:pt idx="44" formatCode="0.00">
                  <c:v>2.6036184605257873</c:v>
                </c:pt>
                <c:pt idx="45" formatCode="0.00">
                  <c:v>2.6787810214936441</c:v>
                </c:pt>
                <c:pt idx="46" formatCode="0.00">
                  <c:v>2.6468296643482727</c:v>
                </c:pt>
                <c:pt idx="47" formatCode="0.00">
                  <c:v>2.3833809290229815</c:v>
                </c:pt>
                <c:pt idx="48" formatCode="0.00">
                  <c:v>2.0903633126146683</c:v>
                </c:pt>
                <c:pt idx="49" formatCode="0.00">
                  <c:v>2.0081459851764287</c:v>
                </c:pt>
                <c:pt idx="50" formatCode="0.00">
                  <c:v>2.0053375461346334</c:v>
                </c:pt>
                <c:pt idx="51" formatCode="0.00">
                  <c:v>2.0066269044541745</c:v>
                </c:pt>
                <c:pt idx="52" formatCode="0.00">
                  <c:v>1.8018534608913548</c:v>
                </c:pt>
                <c:pt idx="53" formatCode="0.00">
                  <c:v>1.6321486104498859</c:v>
                </c:pt>
                <c:pt idx="54" formatCode="0.00">
                  <c:v>1.5372451983771933</c:v>
                </c:pt>
                <c:pt idx="55" formatCode="0.00">
                  <c:v>1.6880927726402968</c:v>
                </c:pt>
                <c:pt idx="56" formatCode="0.00">
                  <c:v>1.7512898931551315</c:v>
                </c:pt>
                <c:pt idx="57" formatCode="0.00">
                  <c:v>1.6377714184826031</c:v>
                </c:pt>
                <c:pt idx="58" formatCode="0.00">
                  <c:v>1.0549737757824691</c:v>
                </c:pt>
                <c:pt idx="59" formatCode="0.00">
                  <c:v>0.98059699912113296</c:v>
                </c:pt>
                <c:pt idx="60" formatCode="0.00">
                  <c:v>1.0240044529263328</c:v>
                </c:pt>
                <c:pt idx="61" formatCode="0.00">
                  <c:v>0.98347875119000561</c:v>
                </c:pt>
                <c:pt idx="62" formatCode="0.00">
                  <c:v>0.96599899341631057</c:v>
                </c:pt>
                <c:pt idx="63" formatCode="0.00">
                  <c:v>0.92221118617980702</c:v>
                </c:pt>
                <c:pt idx="64" formatCode="0.00">
                  <c:v>0.60665563062425154</c:v>
                </c:pt>
                <c:pt idx="65" formatCode="0.00">
                  <c:v>0.52011246839602743</c:v>
                </c:pt>
              </c:numCache>
            </c:numRef>
          </c:val>
          <c:smooth val="0"/>
        </c:ser>
        <c:ser>
          <c:idx val="2"/>
          <c:order val="2"/>
          <c:tx>
            <c:v>NedBedr</c:v>
          </c:tx>
          <c:spPr>
            <a:ln w="38100">
              <a:solidFill>
                <a:srgbClr val="92D050"/>
              </a:solidFill>
            </a:ln>
          </c:spPr>
          <c:marker>
            <c:symbol val="none"/>
          </c:marker>
          <c:val>
            <c:numRef>
              <c:f>data!$H$3:$H$68</c:f>
              <c:numCache>
                <c:formatCode>General</c:formatCode>
                <c:ptCount val="66"/>
                <c:pt idx="7" formatCode="0.0">
                  <c:v>3.3</c:v>
                </c:pt>
                <c:pt idx="8" formatCode="0.0">
                  <c:v>3.4</c:v>
                </c:pt>
                <c:pt idx="9" formatCode="0.0">
                  <c:v>4</c:v>
                </c:pt>
                <c:pt idx="10" formatCode="0.0">
                  <c:v>4</c:v>
                </c:pt>
                <c:pt idx="11" formatCode="0.0">
                  <c:v>3.4</c:v>
                </c:pt>
                <c:pt idx="12" formatCode="0.0">
                  <c:v>3.2</c:v>
                </c:pt>
                <c:pt idx="13" formatCode="0.0">
                  <c:v>3.5</c:v>
                </c:pt>
                <c:pt idx="14" formatCode="0.0">
                  <c:v>3.7</c:v>
                </c:pt>
                <c:pt idx="15" formatCode="0.0">
                  <c:v>3.6</c:v>
                </c:pt>
                <c:pt idx="16" formatCode="0.0">
                  <c:v>4.5</c:v>
                </c:pt>
                <c:pt idx="17" formatCode="0.0">
                  <c:v>4.7</c:v>
                </c:pt>
                <c:pt idx="18" formatCode="0.0">
                  <c:v>4.4000000000000004</c:v>
                </c:pt>
                <c:pt idx="19" formatCode="0.0">
                  <c:v>4.8</c:v>
                </c:pt>
                <c:pt idx="20" formatCode="0.0">
                  <c:v>5</c:v>
                </c:pt>
                <c:pt idx="21" formatCode="0.0">
                  <c:v>5.2</c:v>
                </c:pt>
                <c:pt idx="22" formatCode="0.0">
                  <c:v>5.0999999999999996</c:v>
                </c:pt>
                <c:pt idx="23" formatCode="0.0">
                  <c:v>5.0999999999999996</c:v>
                </c:pt>
                <c:pt idx="24" formatCode="0.0">
                  <c:v>4.8</c:v>
                </c:pt>
                <c:pt idx="25" formatCode="0.0">
                  <c:v>4.7</c:v>
                </c:pt>
                <c:pt idx="26" formatCode="0.0">
                  <c:v>4.3</c:v>
                </c:pt>
                <c:pt idx="27" formatCode="0.0">
                  <c:v>4</c:v>
                </c:pt>
                <c:pt idx="28" formatCode="0.0">
                  <c:v>3.6</c:v>
                </c:pt>
                <c:pt idx="29" formatCode="0.0">
                  <c:v>3.2</c:v>
                </c:pt>
                <c:pt idx="30" formatCode="0.0">
                  <c:v>2.8</c:v>
                </c:pt>
                <c:pt idx="31" formatCode="0.0">
                  <c:v>2.2000000000000002</c:v>
                </c:pt>
                <c:pt idx="32" formatCode="0.0">
                  <c:v>2.2000000000000002</c:v>
                </c:pt>
                <c:pt idx="33" formatCode="0.0">
                  <c:v>2.7</c:v>
                </c:pt>
                <c:pt idx="34" formatCode="0.0">
                  <c:v>2.2000000000000002</c:v>
                </c:pt>
                <c:pt idx="35" formatCode="0.0">
                  <c:v>1.8</c:v>
                </c:pt>
                <c:pt idx="36" formatCode="0.0">
                  <c:v>1.6</c:v>
                </c:pt>
                <c:pt idx="37" formatCode="0.0">
                  <c:v>1.6</c:v>
                </c:pt>
                <c:pt idx="38" formatCode="0.0">
                  <c:v>1.8</c:v>
                </c:pt>
                <c:pt idx="39" formatCode="0.0">
                  <c:v>1.8</c:v>
                </c:pt>
                <c:pt idx="40" formatCode="0.0">
                  <c:v>1.8</c:v>
                </c:pt>
              </c:numCache>
            </c:numRef>
          </c:val>
          <c:smooth val="0"/>
        </c:ser>
        <c:ser>
          <c:idx val="3"/>
          <c:order val="3"/>
          <c:tx>
            <c:v>NedMarkt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data!$I$3:$I$70</c:f>
              <c:numCache>
                <c:formatCode>General</c:formatCode>
                <c:ptCount val="68"/>
                <c:pt idx="36">
                  <c:v>2</c:v>
                </c:pt>
                <c:pt idx="37">
                  <c:v>2</c:v>
                </c:pt>
                <c:pt idx="38">
                  <c:v>2.2000000000000002</c:v>
                </c:pt>
                <c:pt idx="39">
                  <c:v>2.2000000000000002</c:v>
                </c:pt>
                <c:pt idx="40">
                  <c:v>2</c:v>
                </c:pt>
                <c:pt idx="41">
                  <c:v>1.6</c:v>
                </c:pt>
                <c:pt idx="42">
                  <c:v>1.1000000000000001</c:v>
                </c:pt>
                <c:pt idx="43">
                  <c:v>1.4</c:v>
                </c:pt>
                <c:pt idx="44">
                  <c:v>1.4</c:v>
                </c:pt>
                <c:pt idx="45">
                  <c:v>1.5</c:v>
                </c:pt>
                <c:pt idx="46">
                  <c:v>1.5</c:v>
                </c:pt>
                <c:pt idx="47">
                  <c:v>1.4</c:v>
                </c:pt>
                <c:pt idx="48">
                  <c:v>1.6</c:v>
                </c:pt>
                <c:pt idx="49">
                  <c:v>1.8</c:v>
                </c:pt>
                <c:pt idx="50">
                  <c:v>1.9</c:v>
                </c:pt>
                <c:pt idx="51">
                  <c:v>1.9</c:v>
                </c:pt>
                <c:pt idx="52">
                  <c:v>1.8</c:v>
                </c:pt>
                <c:pt idx="53">
                  <c:v>1.9</c:v>
                </c:pt>
                <c:pt idx="54">
                  <c:v>2.2000000000000002</c:v>
                </c:pt>
                <c:pt idx="55">
                  <c:v>2.2000000000000002</c:v>
                </c:pt>
                <c:pt idx="56">
                  <c:v>2.2000000000000002</c:v>
                </c:pt>
                <c:pt idx="57">
                  <c:v>1.9</c:v>
                </c:pt>
                <c:pt idx="58">
                  <c:v>1.2</c:v>
                </c:pt>
                <c:pt idx="59">
                  <c:v>1.4</c:v>
                </c:pt>
                <c:pt idx="60">
                  <c:v>1.4</c:v>
                </c:pt>
                <c:pt idx="61">
                  <c:v>1.2</c:v>
                </c:pt>
                <c:pt idx="62">
                  <c:v>1</c:v>
                </c:pt>
                <c:pt idx="63">
                  <c:v>0.7</c:v>
                </c:pt>
                <c:pt idx="64">
                  <c:v>0.7</c:v>
                </c:pt>
                <c:pt idx="65">
                  <c:v>0.6</c:v>
                </c:pt>
                <c:pt idx="66">
                  <c:v>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34784"/>
        <c:axId val="100936320"/>
      </c:lineChart>
      <c:catAx>
        <c:axId val="10093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36320"/>
        <c:crosses val="autoZero"/>
        <c:auto val="1"/>
        <c:lblAlgn val="ctr"/>
        <c:lblOffset val="100"/>
        <c:tickLblSkip val="4"/>
        <c:noMultiLvlLbl val="0"/>
      </c:catAx>
      <c:valAx>
        <c:axId val="100936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nl-NL"/>
                  <a:t>procentuele</a:t>
                </a:r>
                <a:r>
                  <a:rPr lang="nl-NL" baseline="0"/>
                  <a:t> verandering</a:t>
                </a:r>
                <a:endParaRPr lang="nl-NL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0934784"/>
        <c:crosses val="autoZero"/>
        <c:crossBetween val="between"/>
      </c:valAx>
      <c:spPr>
        <a:solidFill>
          <a:schemeClr val="bg1"/>
        </a:solidFill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/>
              <a:t>Bevolking Duitsland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bevolking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data!$A$3:$A$68</c:f>
              <c:numCache>
                <c:formatCode>General</c:formatCode>
                <c:ptCount val="66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</c:numCache>
            </c:numRef>
          </c:cat>
          <c:val>
            <c:numRef>
              <c:f>data!$F$3:$F$68</c:f>
              <c:numCache>
                <c:formatCode>General</c:formatCode>
                <c:ptCount val="66"/>
                <c:pt idx="0">
                  <c:v>47.85</c:v>
                </c:pt>
                <c:pt idx="1">
                  <c:v>48.37</c:v>
                </c:pt>
                <c:pt idx="2">
                  <c:v>48.69</c:v>
                </c:pt>
                <c:pt idx="3">
                  <c:v>49.14</c:v>
                </c:pt>
                <c:pt idx="4">
                  <c:v>49.69</c:v>
                </c:pt>
                <c:pt idx="5">
                  <c:v>50.19</c:v>
                </c:pt>
                <c:pt idx="6">
                  <c:v>53.01</c:v>
                </c:pt>
                <c:pt idx="7">
                  <c:v>53.66</c:v>
                </c:pt>
                <c:pt idx="8">
                  <c:v>54.29</c:v>
                </c:pt>
                <c:pt idx="9">
                  <c:v>54.88</c:v>
                </c:pt>
                <c:pt idx="10">
                  <c:v>55.43</c:v>
                </c:pt>
                <c:pt idx="11">
                  <c:v>56.18</c:v>
                </c:pt>
                <c:pt idx="12">
                  <c:v>56.84</c:v>
                </c:pt>
                <c:pt idx="13">
                  <c:v>57.39</c:v>
                </c:pt>
                <c:pt idx="14">
                  <c:v>57.97</c:v>
                </c:pt>
                <c:pt idx="15">
                  <c:v>58.62</c:v>
                </c:pt>
                <c:pt idx="16">
                  <c:v>59.15</c:v>
                </c:pt>
                <c:pt idx="17">
                  <c:v>59.29</c:v>
                </c:pt>
                <c:pt idx="18">
                  <c:v>59.5</c:v>
                </c:pt>
                <c:pt idx="19">
                  <c:v>60.07</c:v>
                </c:pt>
                <c:pt idx="20">
                  <c:v>60.651000000000003</c:v>
                </c:pt>
                <c:pt idx="21">
                  <c:v>61.302</c:v>
                </c:pt>
                <c:pt idx="22">
                  <c:v>61.671999999999997</c:v>
                </c:pt>
                <c:pt idx="23">
                  <c:v>61.975999999999999</c:v>
                </c:pt>
                <c:pt idx="24">
                  <c:v>62.054000000000002</c:v>
                </c:pt>
                <c:pt idx="25">
                  <c:v>61.829000000000001</c:v>
                </c:pt>
                <c:pt idx="26">
                  <c:v>61.530999999999999</c:v>
                </c:pt>
                <c:pt idx="27">
                  <c:v>61.4</c:v>
                </c:pt>
                <c:pt idx="28">
                  <c:v>61.326999999999998</c:v>
                </c:pt>
                <c:pt idx="29">
                  <c:v>61.359000000000002</c:v>
                </c:pt>
                <c:pt idx="30">
                  <c:v>61.566000000000003</c:v>
                </c:pt>
                <c:pt idx="31">
                  <c:v>61.682000000000002</c:v>
                </c:pt>
                <c:pt idx="32">
                  <c:v>61.637999999999998</c:v>
                </c:pt>
                <c:pt idx="33">
                  <c:v>61.423000000000002</c:v>
                </c:pt>
                <c:pt idx="34">
                  <c:v>61.174999999999997</c:v>
                </c:pt>
                <c:pt idx="35">
                  <c:v>61.024000000000001</c:v>
                </c:pt>
                <c:pt idx="36">
                  <c:v>61.066000000000003</c:v>
                </c:pt>
                <c:pt idx="37">
                  <c:v>61.076999999999998</c:v>
                </c:pt>
                <c:pt idx="38">
                  <c:v>61.45</c:v>
                </c:pt>
                <c:pt idx="39">
                  <c:v>62.063000000000002</c:v>
                </c:pt>
                <c:pt idx="40">
                  <c:v>79.753</c:v>
                </c:pt>
                <c:pt idx="41">
                  <c:v>80.275000000000006</c:v>
                </c:pt>
                <c:pt idx="42">
                  <c:v>80.974999999999994</c:v>
                </c:pt>
                <c:pt idx="43">
                  <c:v>81.337999999999994</c:v>
                </c:pt>
                <c:pt idx="44">
                  <c:v>81.539000000000001</c:v>
                </c:pt>
                <c:pt idx="45">
                  <c:v>81.816999999999993</c:v>
                </c:pt>
                <c:pt idx="46">
                  <c:v>82.012</c:v>
                </c:pt>
                <c:pt idx="47">
                  <c:v>82.057000000000002</c:v>
                </c:pt>
                <c:pt idx="48">
                  <c:v>82.037000000000006</c:v>
                </c:pt>
                <c:pt idx="49">
                  <c:v>82.162999999999997</c:v>
                </c:pt>
                <c:pt idx="50">
                  <c:v>82.26</c:v>
                </c:pt>
                <c:pt idx="51">
                  <c:v>82.44</c:v>
                </c:pt>
                <c:pt idx="52">
                  <c:v>82.537000000000006</c:v>
                </c:pt>
                <c:pt idx="53">
                  <c:v>82.531999999999996</c:v>
                </c:pt>
                <c:pt idx="54">
                  <c:v>82.501000000000005</c:v>
                </c:pt>
                <c:pt idx="55">
                  <c:v>82.438000000000002</c:v>
                </c:pt>
                <c:pt idx="56">
                  <c:v>82.314999999999998</c:v>
                </c:pt>
                <c:pt idx="57">
                  <c:v>82.218000000000004</c:v>
                </c:pt>
                <c:pt idx="58">
                  <c:v>82.001999999999995</c:v>
                </c:pt>
                <c:pt idx="59">
                  <c:v>81.802000000000007</c:v>
                </c:pt>
                <c:pt idx="60">
                  <c:v>81.751999999999995</c:v>
                </c:pt>
                <c:pt idx="61">
                  <c:v>80.328000000000003</c:v>
                </c:pt>
                <c:pt idx="62">
                  <c:v>80.524000000000001</c:v>
                </c:pt>
                <c:pt idx="63">
                  <c:v>80.766999999999996</c:v>
                </c:pt>
                <c:pt idx="64">
                  <c:v>81.197999999999993</c:v>
                </c:pt>
                <c:pt idx="65">
                  <c:v>82.176000000000002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74976"/>
        <c:axId val="100976512"/>
      </c:lineChart>
      <c:catAx>
        <c:axId val="10097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0976512"/>
        <c:crosses val="autoZero"/>
        <c:auto val="1"/>
        <c:lblAlgn val="ctr"/>
        <c:lblOffset val="100"/>
        <c:tickLblSkip val="5"/>
        <c:noMultiLvlLbl val="0"/>
      </c:catAx>
      <c:valAx>
        <c:axId val="100976512"/>
        <c:scaling>
          <c:orientation val="minMax"/>
          <c:max val="85"/>
          <c:min val="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10097497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NL"/>
              <a:t>Groei China en Eurozone</a:t>
            </a:r>
          </a:p>
        </c:rich>
      </c:tx>
      <c:layout>
        <c:manualLayout>
          <c:xMode val="edge"/>
          <c:yMode val="edge"/>
          <c:x val="0.39710444674250256"/>
          <c:y val="2.033898305084745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1365046535677352E-2"/>
          <c:y val="0.12542372881355932"/>
          <c:w val="0.94829369183040335"/>
          <c:h val="0.79152542372881352"/>
        </c:manualLayout>
      </c:layout>
      <c:barChart>
        <c:barDir val="col"/>
        <c:grouping val="clustered"/>
        <c:varyColors val="0"/>
        <c:ser>
          <c:idx val="0"/>
          <c:order val="0"/>
          <c:tx>
            <c:v>Euro-area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data!$A$25:$A$50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data!$C$25:$C$50</c:f>
              <c:numCache>
                <c:formatCode>General</c:formatCode>
                <c:ptCount val="26"/>
                <c:pt idx="0">
                  <c:v>1.2</c:v>
                </c:pt>
                <c:pt idx="1">
                  <c:v>-0.4</c:v>
                </c:pt>
                <c:pt idx="2">
                  <c:v>2.8</c:v>
                </c:pt>
                <c:pt idx="3">
                  <c:v>2.2000000000000002</c:v>
                </c:pt>
                <c:pt idx="4">
                  <c:v>1.4</c:v>
                </c:pt>
                <c:pt idx="5">
                  <c:v>2.6</c:v>
                </c:pt>
                <c:pt idx="6">
                  <c:v>2.8</c:v>
                </c:pt>
                <c:pt idx="7">
                  <c:v>3</c:v>
                </c:pt>
                <c:pt idx="8">
                  <c:v>3.7</c:v>
                </c:pt>
                <c:pt idx="9">
                  <c:v>1.9</c:v>
                </c:pt>
                <c:pt idx="10">
                  <c:v>0.9</c:v>
                </c:pt>
                <c:pt idx="11">
                  <c:v>0.8</c:v>
                </c:pt>
                <c:pt idx="12">
                  <c:v>2.2000000000000002</c:v>
                </c:pt>
                <c:pt idx="13">
                  <c:v>1.7</c:v>
                </c:pt>
                <c:pt idx="14">
                  <c:v>3.3</c:v>
                </c:pt>
                <c:pt idx="15">
                  <c:v>3</c:v>
                </c:pt>
                <c:pt idx="16">
                  <c:v>0.5</c:v>
                </c:pt>
                <c:pt idx="17">
                  <c:v>-4.5</c:v>
                </c:pt>
                <c:pt idx="18">
                  <c:v>2.1</c:v>
                </c:pt>
                <c:pt idx="19">
                  <c:v>1.5</c:v>
                </c:pt>
                <c:pt idx="20">
                  <c:v>-0.9</c:v>
                </c:pt>
                <c:pt idx="21">
                  <c:v>-0.3</c:v>
                </c:pt>
                <c:pt idx="22">
                  <c:v>1.2</c:v>
                </c:pt>
                <c:pt idx="23">
                  <c:v>2</c:v>
                </c:pt>
                <c:pt idx="24">
                  <c:v>1.7</c:v>
                </c:pt>
                <c:pt idx="25">
                  <c:v>1.7</c:v>
                </c:pt>
              </c:numCache>
            </c:numRef>
          </c:val>
        </c:ser>
        <c:ser>
          <c:idx val="1"/>
          <c:order val="1"/>
          <c:tx>
            <c:v>China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data!$A$25:$A$50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data!$G$25:$G$50</c:f>
              <c:numCache>
                <c:formatCode>General</c:formatCode>
                <c:ptCount val="26"/>
                <c:pt idx="0">
                  <c:v>14.2</c:v>
                </c:pt>
                <c:pt idx="1">
                  <c:v>14</c:v>
                </c:pt>
                <c:pt idx="2">
                  <c:v>13.1</c:v>
                </c:pt>
                <c:pt idx="3">
                  <c:v>10.9</c:v>
                </c:pt>
                <c:pt idx="4">
                  <c:v>10</c:v>
                </c:pt>
                <c:pt idx="5">
                  <c:v>9.3000000000000007</c:v>
                </c:pt>
                <c:pt idx="6">
                  <c:v>7.8</c:v>
                </c:pt>
                <c:pt idx="7">
                  <c:v>7.6</c:v>
                </c:pt>
                <c:pt idx="8">
                  <c:v>8.4</c:v>
                </c:pt>
                <c:pt idx="9">
                  <c:v>8.3000000000000007</c:v>
                </c:pt>
                <c:pt idx="10">
                  <c:v>9.1</c:v>
                </c:pt>
                <c:pt idx="11">
                  <c:v>10.1</c:v>
                </c:pt>
                <c:pt idx="12">
                  <c:v>10.1</c:v>
                </c:pt>
                <c:pt idx="13">
                  <c:v>11.3</c:v>
                </c:pt>
                <c:pt idx="14">
                  <c:v>12.7</c:v>
                </c:pt>
                <c:pt idx="15">
                  <c:v>14.2</c:v>
                </c:pt>
                <c:pt idx="16">
                  <c:v>9.6</c:v>
                </c:pt>
                <c:pt idx="17">
                  <c:v>9.1999999999999993</c:v>
                </c:pt>
                <c:pt idx="18">
                  <c:v>10.6</c:v>
                </c:pt>
                <c:pt idx="19">
                  <c:v>9.5</c:v>
                </c:pt>
                <c:pt idx="20">
                  <c:v>7.9</c:v>
                </c:pt>
                <c:pt idx="21">
                  <c:v>7.8</c:v>
                </c:pt>
                <c:pt idx="22">
                  <c:v>7.3</c:v>
                </c:pt>
                <c:pt idx="23">
                  <c:v>6.9</c:v>
                </c:pt>
                <c:pt idx="24">
                  <c:v>6.7</c:v>
                </c:pt>
                <c:pt idx="25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36384"/>
        <c:axId val="100746368"/>
      </c:barChart>
      <c:catAx>
        <c:axId val="10073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10074636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00746368"/>
        <c:scaling>
          <c:orientation val="minMax"/>
          <c:max val="15"/>
          <c:min val="-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10073638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4881075491209926"/>
          <c:y val="0.95423728813559328"/>
          <c:w val="0.13236814891416754"/>
          <c:h val="4.06779661016949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9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nl-NL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N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/>
              <a:t>Schulden</a:t>
            </a:r>
            <a:r>
              <a:rPr lang="nl-NL" baseline="0"/>
              <a:t> China als % bbp</a:t>
            </a:r>
            <a:endParaRPr lang="nl-NL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overheid</c:v>
          </c:tx>
          <c:marker>
            <c:symbol val="none"/>
          </c:marker>
          <c:cat>
            <c:numRef>
              <c:f>Blad1!$A$3:$A$14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Blad1!$B$3:$B$14</c:f>
              <c:numCache>
                <c:formatCode>General</c:formatCode>
                <c:ptCount val="12"/>
                <c:pt idx="0">
                  <c:v>39</c:v>
                </c:pt>
                <c:pt idx="1">
                  <c:v>40</c:v>
                </c:pt>
                <c:pt idx="2">
                  <c:v>41</c:v>
                </c:pt>
                <c:pt idx="3">
                  <c:v>40</c:v>
                </c:pt>
                <c:pt idx="4">
                  <c:v>43</c:v>
                </c:pt>
                <c:pt idx="5">
                  <c:v>41</c:v>
                </c:pt>
                <c:pt idx="6">
                  <c:v>49</c:v>
                </c:pt>
                <c:pt idx="7">
                  <c:v>49</c:v>
                </c:pt>
                <c:pt idx="8">
                  <c:v>50</c:v>
                </c:pt>
                <c:pt idx="9">
                  <c:v>52</c:v>
                </c:pt>
                <c:pt idx="10">
                  <c:v>53</c:v>
                </c:pt>
                <c:pt idx="11">
                  <c:v>58</c:v>
                </c:pt>
              </c:numCache>
            </c:numRef>
          </c:val>
          <c:smooth val="0"/>
        </c:ser>
        <c:ser>
          <c:idx val="2"/>
          <c:order val="1"/>
          <c:tx>
            <c:v>gezinnen</c:v>
          </c:tx>
          <c:marker>
            <c:symbol val="none"/>
          </c:marker>
          <c:cat>
            <c:numRef>
              <c:f>Blad1!$A$3:$A$14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Blad1!$C$3:$C$14</c:f>
              <c:numCache>
                <c:formatCode>General</c:formatCode>
                <c:ptCount val="12"/>
                <c:pt idx="0">
                  <c:v>18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19</c:v>
                </c:pt>
                <c:pt idx="5">
                  <c:v>18</c:v>
                </c:pt>
                <c:pt idx="6">
                  <c:v>24</c:v>
                </c:pt>
                <c:pt idx="7">
                  <c:v>28</c:v>
                </c:pt>
                <c:pt idx="8">
                  <c:v>28</c:v>
                </c:pt>
                <c:pt idx="9">
                  <c:v>30</c:v>
                </c:pt>
                <c:pt idx="10">
                  <c:v>34</c:v>
                </c:pt>
                <c:pt idx="11">
                  <c:v>36</c:v>
                </c:pt>
              </c:numCache>
            </c:numRef>
          </c:val>
          <c:smooth val="0"/>
        </c:ser>
        <c:ser>
          <c:idx val="3"/>
          <c:order val="2"/>
          <c:tx>
            <c:v>bedrijven</c:v>
          </c:tx>
          <c:marker>
            <c:symbol val="none"/>
          </c:marker>
          <c:cat>
            <c:numRef>
              <c:f>Blad1!$A$3:$A$14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Blad1!$D$3:$D$14</c:f>
              <c:numCache>
                <c:formatCode>General</c:formatCode>
                <c:ptCount val="12"/>
                <c:pt idx="0">
                  <c:v>109</c:v>
                </c:pt>
                <c:pt idx="1">
                  <c:v>103</c:v>
                </c:pt>
                <c:pt idx="2">
                  <c:v>95</c:v>
                </c:pt>
                <c:pt idx="3">
                  <c:v>100</c:v>
                </c:pt>
                <c:pt idx="4">
                  <c:v>97</c:v>
                </c:pt>
                <c:pt idx="5">
                  <c:v>98</c:v>
                </c:pt>
                <c:pt idx="6">
                  <c:v>99</c:v>
                </c:pt>
                <c:pt idx="7">
                  <c:v>101</c:v>
                </c:pt>
                <c:pt idx="8">
                  <c:v>124</c:v>
                </c:pt>
                <c:pt idx="9">
                  <c:v>113</c:v>
                </c:pt>
                <c:pt idx="10">
                  <c:v>128</c:v>
                </c:pt>
                <c:pt idx="11">
                  <c:v>123</c:v>
                </c:pt>
              </c:numCache>
            </c:numRef>
          </c:val>
          <c:smooth val="0"/>
        </c:ser>
        <c:ser>
          <c:idx val="4"/>
          <c:order val="3"/>
          <c:tx>
            <c:v>fin. sector</c:v>
          </c:tx>
          <c:marker>
            <c:symbol val="none"/>
          </c:marker>
          <c:cat>
            <c:numRef>
              <c:f>Blad1!$A$3:$A$14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Blad1!$E$3:$E$14</c:f>
              <c:numCache>
                <c:formatCode>General</c:formatCode>
                <c:ptCount val="12"/>
                <c:pt idx="0">
                  <c:v>9</c:v>
                </c:pt>
                <c:pt idx="1">
                  <c:v>9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13</c:v>
                </c:pt>
                <c:pt idx="6">
                  <c:v>15</c:v>
                </c:pt>
                <c:pt idx="7">
                  <c:v>13</c:v>
                </c:pt>
                <c:pt idx="8">
                  <c:v>16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</c:numCache>
            </c:numRef>
          </c:val>
          <c:smooth val="0"/>
        </c:ser>
        <c:ser>
          <c:idx val="5"/>
          <c:order val="4"/>
          <c:tx>
            <c:v>totaal</c:v>
          </c:tx>
          <c:marker>
            <c:symbol val="none"/>
          </c:marker>
          <c:cat>
            <c:numRef>
              <c:f>Blad1!$A$3:$A$14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Blad1!$F$3:$F$14</c:f>
              <c:numCache>
                <c:formatCode>General</c:formatCode>
                <c:ptCount val="12"/>
                <c:pt idx="0">
                  <c:v>175</c:v>
                </c:pt>
                <c:pt idx="1">
                  <c:v>170</c:v>
                </c:pt>
                <c:pt idx="2">
                  <c:v>164</c:v>
                </c:pt>
                <c:pt idx="3">
                  <c:v>168</c:v>
                </c:pt>
                <c:pt idx="4">
                  <c:v>172</c:v>
                </c:pt>
                <c:pt idx="5">
                  <c:v>170</c:v>
                </c:pt>
                <c:pt idx="6">
                  <c:v>187</c:v>
                </c:pt>
                <c:pt idx="7">
                  <c:v>191</c:v>
                </c:pt>
                <c:pt idx="8">
                  <c:v>218</c:v>
                </c:pt>
                <c:pt idx="9">
                  <c:v>213</c:v>
                </c:pt>
                <c:pt idx="10">
                  <c:v>233</c:v>
                </c:pt>
                <c:pt idx="11">
                  <c:v>235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08192"/>
        <c:axId val="100809728"/>
      </c:lineChart>
      <c:catAx>
        <c:axId val="10080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809728"/>
        <c:crosses val="autoZero"/>
        <c:auto val="1"/>
        <c:lblAlgn val="ctr"/>
        <c:lblOffset val="100"/>
        <c:noMultiLvlLbl val="0"/>
      </c:catAx>
      <c:valAx>
        <c:axId val="10080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80819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NL"/>
              <a:t>Wereldhandelsmonitor CPB</a:t>
            </a:r>
          </a:p>
        </c:rich>
      </c:tx>
      <c:layout>
        <c:manualLayout>
          <c:xMode val="edge"/>
          <c:yMode val="edge"/>
          <c:x val="0.38676315772337255"/>
          <c:y val="2.033890098732494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467425025853151E-2"/>
          <c:y val="0.12542372881355932"/>
          <c:w val="0.94519131334022755"/>
          <c:h val="0.75762711864406784"/>
        </c:manualLayout>
      </c:layout>
      <c:lineChart>
        <c:grouping val="standard"/>
        <c:varyColors val="0"/>
        <c:ser>
          <c:idx val="0"/>
          <c:order val="0"/>
          <c:tx>
            <c:v>volume wereldhandel</c:v>
          </c:tx>
          <c:spPr>
            <a:ln w="38100">
              <a:solidFill>
                <a:srgbClr val="003366"/>
              </a:solidFill>
              <a:prstDash val="solid"/>
            </a:ln>
          </c:spPr>
          <c:marker>
            <c:symbol val="none"/>
          </c:marker>
          <c:cat>
            <c:strRef>
              <c:f>data!$A$3:$A$326</c:f>
              <c:strCache>
                <c:ptCount val="313"/>
                <c:pt idx="0">
                  <c:v>1991</c:v>
                </c:pt>
                <c:pt idx="12">
                  <c:v>1992</c:v>
                </c:pt>
                <c:pt idx="24">
                  <c:v>1993</c:v>
                </c:pt>
                <c:pt idx="25">
                  <c:v> </c:v>
                </c:pt>
                <c:pt idx="36">
                  <c:v>1994</c:v>
                </c:pt>
                <c:pt idx="48">
                  <c:v>1995</c:v>
                </c:pt>
                <c:pt idx="60">
                  <c:v>1996</c:v>
                </c:pt>
                <c:pt idx="72">
                  <c:v>1997</c:v>
                </c:pt>
                <c:pt idx="84">
                  <c:v>1998</c:v>
                </c:pt>
                <c:pt idx="96">
                  <c:v>1999</c:v>
                </c:pt>
                <c:pt idx="108">
                  <c:v>2000</c:v>
                </c:pt>
                <c:pt idx="120">
                  <c:v>2001</c:v>
                </c:pt>
                <c:pt idx="132">
                  <c:v>2002</c:v>
                </c:pt>
                <c:pt idx="144">
                  <c:v>2003</c:v>
                </c:pt>
                <c:pt idx="156">
                  <c:v>2004</c:v>
                </c:pt>
                <c:pt idx="168">
                  <c:v>2005</c:v>
                </c:pt>
                <c:pt idx="180">
                  <c:v>2006</c:v>
                </c:pt>
                <c:pt idx="192">
                  <c:v>2007</c:v>
                </c:pt>
                <c:pt idx="204">
                  <c:v>2008</c:v>
                </c:pt>
                <c:pt idx="216">
                  <c:v>2009</c:v>
                </c:pt>
                <c:pt idx="228">
                  <c:v>2010</c:v>
                </c:pt>
                <c:pt idx="240">
                  <c:v>2011</c:v>
                </c:pt>
                <c:pt idx="252">
                  <c:v>2012</c:v>
                </c:pt>
                <c:pt idx="264">
                  <c:v>2013</c:v>
                </c:pt>
                <c:pt idx="276">
                  <c:v>2014</c:v>
                </c:pt>
                <c:pt idx="288">
                  <c:v>2015</c:v>
                </c:pt>
                <c:pt idx="300">
                  <c:v>2016</c:v>
                </c:pt>
                <c:pt idx="312">
                  <c:v>2017</c:v>
                </c:pt>
              </c:strCache>
            </c:strRef>
          </c:cat>
          <c:val>
            <c:numRef>
              <c:f>data!$C$3:$C$326</c:f>
              <c:numCache>
                <c:formatCode>General</c:formatCode>
                <c:ptCount val="324"/>
                <c:pt idx="0">
                  <c:v>51.1</c:v>
                </c:pt>
                <c:pt idx="1">
                  <c:v>49.7</c:v>
                </c:pt>
                <c:pt idx="2">
                  <c:v>49.3</c:v>
                </c:pt>
                <c:pt idx="3">
                  <c:v>49.7</c:v>
                </c:pt>
                <c:pt idx="4">
                  <c:v>50.7</c:v>
                </c:pt>
                <c:pt idx="5">
                  <c:v>50.1</c:v>
                </c:pt>
                <c:pt idx="6">
                  <c:v>51.4</c:v>
                </c:pt>
                <c:pt idx="7">
                  <c:v>51.5</c:v>
                </c:pt>
                <c:pt idx="8">
                  <c:v>51.2</c:v>
                </c:pt>
                <c:pt idx="9">
                  <c:v>51.8</c:v>
                </c:pt>
                <c:pt idx="10">
                  <c:v>52.1</c:v>
                </c:pt>
                <c:pt idx="11">
                  <c:v>51.7</c:v>
                </c:pt>
                <c:pt idx="12">
                  <c:v>53</c:v>
                </c:pt>
                <c:pt idx="13">
                  <c:v>53.1</c:v>
                </c:pt>
                <c:pt idx="14">
                  <c:v>52.8</c:v>
                </c:pt>
                <c:pt idx="15">
                  <c:v>53.3</c:v>
                </c:pt>
                <c:pt idx="16">
                  <c:v>52.8</c:v>
                </c:pt>
                <c:pt idx="17">
                  <c:v>53.4</c:v>
                </c:pt>
                <c:pt idx="18">
                  <c:v>54.3</c:v>
                </c:pt>
                <c:pt idx="19">
                  <c:v>53.5</c:v>
                </c:pt>
                <c:pt idx="20">
                  <c:v>54</c:v>
                </c:pt>
                <c:pt idx="21">
                  <c:v>54.5</c:v>
                </c:pt>
                <c:pt idx="22">
                  <c:v>54.2</c:v>
                </c:pt>
                <c:pt idx="23">
                  <c:v>54.8</c:v>
                </c:pt>
                <c:pt idx="24">
                  <c:v>54.1</c:v>
                </c:pt>
                <c:pt idx="25">
                  <c:v>54.7</c:v>
                </c:pt>
                <c:pt idx="26">
                  <c:v>55.1</c:v>
                </c:pt>
                <c:pt idx="27">
                  <c:v>55.1</c:v>
                </c:pt>
                <c:pt idx="28">
                  <c:v>54.5</c:v>
                </c:pt>
                <c:pt idx="29">
                  <c:v>54.9</c:v>
                </c:pt>
                <c:pt idx="30">
                  <c:v>55.3</c:v>
                </c:pt>
                <c:pt idx="31">
                  <c:v>55.3</c:v>
                </c:pt>
                <c:pt idx="32">
                  <c:v>56.3</c:v>
                </c:pt>
                <c:pt idx="33">
                  <c:v>56.6</c:v>
                </c:pt>
                <c:pt idx="34">
                  <c:v>57</c:v>
                </c:pt>
                <c:pt idx="35">
                  <c:v>58</c:v>
                </c:pt>
                <c:pt idx="36">
                  <c:v>58</c:v>
                </c:pt>
                <c:pt idx="37">
                  <c:v>58.5</c:v>
                </c:pt>
                <c:pt idx="38">
                  <c:v>59.8</c:v>
                </c:pt>
                <c:pt idx="39">
                  <c:v>59.9</c:v>
                </c:pt>
                <c:pt idx="40">
                  <c:v>60.4</c:v>
                </c:pt>
                <c:pt idx="41">
                  <c:v>61.7</c:v>
                </c:pt>
                <c:pt idx="42">
                  <c:v>60.8</c:v>
                </c:pt>
                <c:pt idx="43">
                  <c:v>62.9</c:v>
                </c:pt>
                <c:pt idx="44">
                  <c:v>63</c:v>
                </c:pt>
                <c:pt idx="45">
                  <c:v>63.2</c:v>
                </c:pt>
                <c:pt idx="46">
                  <c:v>64.8</c:v>
                </c:pt>
                <c:pt idx="47">
                  <c:v>66.2</c:v>
                </c:pt>
                <c:pt idx="48">
                  <c:v>65.5</c:v>
                </c:pt>
                <c:pt idx="49">
                  <c:v>65.8</c:v>
                </c:pt>
                <c:pt idx="50">
                  <c:v>66.8</c:v>
                </c:pt>
                <c:pt idx="51">
                  <c:v>66</c:v>
                </c:pt>
                <c:pt idx="52">
                  <c:v>67.599999999999994</c:v>
                </c:pt>
                <c:pt idx="53">
                  <c:v>68</c:v>
                </c:pt>
                <c:pt idx="54">
                  <c:v>66.900000000000006</c:v>
                </c:pt>
                <c:pt idx="55">
                  <c:v>68.2</c:v>
                </c:pt>
                <c:pt idx="56">
                  <c:v>68.400000000000006</c:v>
                </c:pt>
                <c:pt idx="57">
                  <c:v>68.5</c:v>
                </c:pt>
                <c:pt idx="58">
                  <c:v>68.900000000000006</c:v>
                </c:pt>
                <c:pt idx="59">
                  <c:v>69.3</c:v>
                </c:pt>
                <c:pt idx="60">
                  <c:v>70.7</c:v>
                </c:pt>
                <c:pt idx="61">
                  <c:v>71.099999999999994</c:v>
                </c:pt>
                <c:pt idx="62">
                  <c:v>70.599999999999994</c:v>
                </c:pt>
                <c:pt idx="63">
                  <c:v>71.7</c:v>
                </c:pt>
                <c:pt idx="64">
                  <c:v>72.099999999999994</c:v>
                </c:pt>
                <c:pt idx="65">
                  <c:v>71.3</c:v>
                </c:pt>
                <c:pt idx="66">
                  <c:v>72.900000000000006</c:v>
                </c:pt>
                <c:pt idx="67">
                  <c:v>72.900000000000006</c:v>
                </c:pt>
                <c:pt idx="68">
                  <c:v>73.099999999999994</c:v>
                </c:pt>
                <c:pt idx="69">
                  <c:v>75.7</c:v>
                </c:pt>
                <c:pt idx="70">
                  <c:v>74.599999999999994</c:v>
                </c:pt>
                <c:pt idx="71">
                  <c:v>74.7</c:v>
                </c:pt>
                <c:pt idx="72">
                  <c:v>76.400000000000006</c:v>
                </c:pt>
                <c:pt idx="73">
                  <c:v>76.099999999999994</c:v>
                </c:pt>
                <c:pt idx="74">
                  <c:v>76.2</c:v>
                </c:pt>
                <c:pt idx="75">
                  <c:v>79</c:v>
                </c:pt>
                <c:pt idx="76">
                  <c:v>78.7</c:v>
                </c:pt>
                <c:pt idx="77">
                  <c:v>79</c:v>
                </c:pt>
                <c:pt idx="78">
                  <c:v>81.099999999999994</c:v>
                </c:pt>
                <c:pt idx="79">
                  <c:v>79.8</c:v>
                </c:pt>
                <c:pt idx="80">
                  <c:v>81.2</c:v>
                </c:pt>
                <c:pt idx="81">
                  <c:v>81.900000000000006</c:v>
                </c:pt>
                <c:pt idx="82">
                  <c:v>80.7</c:v>
                </c:pt>
                <c:pt idx="83">
                  <c:v>82</c:v>
                </c:pt>
                <c:pt idx="84">
                  <c:v>82.5</c:v>
                </c:pt>
                <c:pt idx="85">
                  <c:v>82.7</c:v>
                </c:pt>
                <c:pt idx="86">
                  <c:v>83</c:v>
                </c:pt>
                <c:pt idx="87">
                  <c:v>83.4</c:v>
                </c:pt>
                <c:pt idx="88">
                  <c:v>82.3</c:v>
                </c:pt>
                <c:pt idx="89">
                  <c:v>83</c:v>
                </c:pt>
                <c:pt idx="90">
                  <c:v>82.9</c:v>
                </c:pt>
                <c:pt idx="91">
                  <c:v>82</c:v>
                </c:pt>
                <c:pt idx="92">
                  <c:v>83.6</c:v>
                </c:pt>
                <c:pt idx="93">
                  <c:v>83.1</c:v>
                </c:pt>
                <c:pt idx="94">
                  <c:v>84</c:v>
                </c:pt>
                <c:pt idx="95">
                  <c:v>84.3</c:v>
                </c:pt>
                <c:pt idx="96">
                  <c:v>83.8</c:v>
                </c:pt>
                <c:pt idx="97">
                  <c:v>84.8</c:v>
                </c:pt>
                <c:pt idx="98">
                  <c:v>85.9</c:v>
                </c:pt>
                <c:pt idx="99">
                  <c:v>86</c:v>
                </c:pt>
                <c:pt idx="100">
                  <c:v>86.6</c:v>
                </c:pt>
                <c:pt idx="101">
                  <c:v>88.2</c:v>
                </c:pt>
                <c:pt idx="102">
                  <c:v>88.8</c:v>
                </c:pt>
                <c:pt idx="103">
                  <c:v>88.9</c:v>
                </c:pt>
                <c:pt idx="104">
                  <c:v>89.7</c:v>
                </c:pt>
                <c:pt idx="105">
                  <c:v>90.7</c:v>
                </c:pt>
                <c:pt idx="106">
                  <c:v>92.7</c:v>
                </c:pt>
                <c:pt idx="107">
                  <c:v>93.6</c:v>
                </c:pt>
                <c:pt idx="108">
                  <c:v>94.3</c:v>
                </c:pt>
                <c:pt idx="109">
                  <c:v>96.1</c:v>
                </c:pt>
                <c:pt idx="110">
                  <c:v>97.1</c:v>
                </c:pt>
                <c:pt idx="111">
                  <c:v>97.6</c:v>
                </c:pt>
                <c:pt idx="112">
                  <c:v>100.9</c:v>
                </c:pt>
                <c:pt idx="113">
                  <c:v>99.6</c:v>
                </c:pt>
                <c:pt idx="114">
                  <c:v>100</c:v>
                </c:pt>
                <c:pt idx="115">
                  <c:v>102.5</c:v>
                </c:pt>
                <c:pt idx="116">
                  <c:v>102.5</c:v>
                </c:pt>
                <c:pt idx="117">
                  <c:v>103.1</c:v>
                </c:pt>
                <c:pt idx="118">
                  <c:v>103.2</c:v>
                </c:pt>
                <c:pt idx="119">
                  <c:v>103.1</c:v>
                </c:pt>
                <c:pt idx="120">
                  <c:v>103.1</c:v>
                </c:pt>
                <c:pt idx="121">
                  <c:v>101.8</c:v>
                </c:pt>
                <c:pt idx="122">
                  <c:v>101.2</c:v>
                </c:pt>
                <c:pt idx="123">
                  <c:v>100.3</c:v>
                </c:pt>
                <c:pt idx="124">
                  <c:v>99.8</c:v>
                </c:pt>
                <c:pt idx="125">
                  <c:v>99.2</c:v>
                </c:pt>
                <c:pt idx="126">
                  <c:v>97.8</c:v>
                </c:pt>
                <c:pt idx="127">
                  <c:v>99</c:v>
                </c:pt>
                <c:pt idx="128">
                  <c:v>96.1</c:v>
                </c:pt>
                <c:pt idx="129">
                  <c:v>98.3</c:v>
                </c:pt>
                <c:pt idx="130">
                  <c:v>97.7</c:v>
                </c:pt>
                <c:pt idx="131">
                  <c:v>95.6</c:v>
                </c:pt>
                <c:pt idx="132">
                  <c:v>98.8</c:v>
                </c:pt>
                <c:pt idx="133">
                  <c:v>99.7</c:v>
                </c:pt>
                <c:pt idx="134">
                  <c:v>99.6</c:v>
                </c:pt>
                <c:pt idx="135">
                  <c:v>101.9</c:v>
                </c:pt>
                <c:pt idx="136">
                  <c:v>101.9</c:v>
                </c:pt>
                <c:pt idx="137">
                  <c:v>102.2</c:v>
                </c:pt>
                <c:pt idx="138">
                  <c:v>103.7</c:v>
                </c:pt>
                <c:pt idx="139">
                  <c:v>103.7</c:v>
                </c:pt>
                <c:pt idx="140">
                  <c:v>104.2</c:v>
                </c:pt>
                <c:pt idx="141">
                  <c:v>104.3</c:v>
                </c:pt>
                <c:pt idx="142">
                  <c:v>104.5</c:v>
                </c:pt>
                <c:pt idx="143">
                  <c:v>104.1</c:v>
                </c:pt>
                <c:pt idx="144">
                  <c:v>106.6</c:v>
                </c:pt>
                <c:pt idx="145">
                  <c:v>106</c:v>
                </c:pt>
                <c:pt idx="146">
                  <c:v>105.7</c:v>
                </c:pt>
                <c:pt idx="147">
                  <c:v>106.7</c:v>
                </c:pt>
                <c:pt idx="148">
                  <c:v>107.2</c:v>
                </c:pt>
                <c:pt idx="149">
                  <c:v>106</c:v>
                </c:pt>
                <c:pt idx="150">
                  <c:v>108.5</c:v>
                </c:pt>
                <c:pt idx="151">
                  <c:v>106.8</c:v>
                </c:pt>
                <c:pt idx="152">
                  <c:v>110.7</c:v>
                </c:pt>
                <c:pt idx="153">
                  <c:v>112.6</c:v>
                </c:pt>
                <c:pt idx="154">
                  <c:v>111.4</c:v>
                </c:pt>
                <c:pt idx="155">
                  <c:v>115.7</c:v>
                </c:pt>
                <c:pt idx="156">
                  <c:v>114.1</c:v>
                </c:pt>
                <c:pt idx="157">
                  <c:v>115.8</c:v>
                </c:pt>
                <c:pt idx="158">
                  <c:v>117.6</c:v>
                </c:pt>
                <c:pt idx="159">
                  <c:v>119.5</c:v>
                </c:pt>
                <c:pt idx="160">
                  <c:v>118.5</c:v>
                </c:pt>
                <c:pt idx="161">
                  <c:v>121.1</c:v>
                </c:pt>
                <c:pt idx="162">
                  <c:v>120.5</c:v>
                </c:pt>
                <c:pt idx="163">
                  <c:v>119.4</c:v>
                </c:pt>
                <c:pt idx="164">
                  <c:v>121.2</c:v>
                </c:pt>
                <c:pt idx="165">
                  <c:v>121.8</c:v>
                </c:pt>
                <c:pt idx="166">
                  <c:v>123.7</c:v>
                </c:pt>
                <c:pt idx="167">
                  <c:v>125.2</c:v>
                </c:pt>
                <c:pt idx="168" formatCode="0.0">
                  <c:v>125.93869999999998</c:v>
                </c:pt>
                <c:pt idx="169" formatCode="0.0">
                  <c:v>124.90109999999999</c:v>
                </c:pt>
                <c:pt idx="170" formatCode="0.0">
                  <c:v>125.1605</c:v>
                </c:pt>
                <c:pt idx="171" formatCode="0.0">
                  <c:v>128.79209999999998</c:v>
                </c:pt>
                <c:pt idx="172" formatCode="0.0">
                  <c:v>129.0515</c:v>
                </c:pt>
                <c:pt idx="173" formatCode="0.0">
                  <c:v>129.44059999999999</c:v>
                </c:pt>
                <c:pt idx="174" formatCode="0.0">
                  <c:v>128.01390000000001</c:v>
                </c:pt>
                <c:pt idx="175" formatCode="0.0">
                  <c:v>129.95939999999999</c:v>
                </c:pt>
                <c:pt idx="176" formatCode="0.0">
                  <c:v>131.3861</c:v>
                </c:pt>
                <c:pt idx="177" formatCode="0.0">
                  <c:v>132.4237</c:v>
                </c:pt>
                <c:pt idx="178" formatCode="0.0">
                  <c:v>133.98009999999999</c:v>
                </c:pt>
                <c:pt idx="179" formatCode="0.0">
                  <c:v>137.482</c:v>
                </c:pt>
                <c:pt idx="180" formatCode="0.0">
                  <c:v>137.09289999999999</c:v>
                </c:pt>
                <c:pt idx="181" formatCode="0.0">
                  <c:v>138.13049999999998</c:v>
                </c:pt>
                <c:pt idx="182" formatCode="0.0">
                  <c:v>139.94630000000001</c:v>
                </c:pt>
                <c:pt idx="183" formatCode="0.0">
                  <c:v>138.13049999999998</c:v>
                </c:pt>
                <c:pt idx="184" formatCode="0.0">
                  <c:v>140.98390000000001</c:v>
                </c:pt>
                <c:pt idx="185" formatCode="0.0">
                  <c:v>142.0215</c:v>
                </c:pt>
                <c:pt idx="186" formatCode="0.0">
                  <c:v>138.779</c:v>
                </c:pt>
                <c:pt idx="187" formatCode="0.0">
                  <c:v>141.89179999999999</c:v>
                </c:pt>
                <c:pt idx="188" formatCode="0.0">
                  <c:v>142.92939999999999</c:v>
                </c:pt>
                <c:pt idx="189" formatCode="0.0">
                  <c:v>143.3185</c:v>
                </c:pt>
                <c:pt idx="190" formatCode="0.0">
                  <c:v>146.04219999999998</c:v>
                </c:pt>
                <c:pt idx="191" formatCode="0.0">
                  <c:v>146.30159999999998</c:v>
                </c:pt>
                <c:pt idx="192" formatCode="0.0">
                  <c:v>147.98769999999999</c:v>
                </c:pt>
                <c:pt idx="193" formatCode="0.0">
                  <c:v>148.50649999999999</c:v>
                </c:pt>
                <c:pt idx="194" formatCode="0.0">
                  <c:v>146.95009999999999</c:v>
                </c:pt>
                <c:pt idx="195" formatCode="0.0">
                  <c:v>146.95009999999999</c:v>
                </c:pt>
                <c:pt idx="196" formatCode="0.0">
                  <c:v>147.59859999999998</c:v>
                </c:pt>
                <c:pt idx="197" formatCode="0.0">
                  <c:v>148.76589999999999</c:v>
                </c:pt>
                <c:pt idx="198" formatCode="0.0">
                  <c:v>148.8956</c:v>
                </c:pt>
                <c:pt idx="199" formatCode="0.0">
                  <c:v>151.10049999999998</c:v>
                </c:pt>
                <c:pt idx="200" formatCode="0.0">
                  <c:v>149.02529999999999</c:v>
                </c:pt>
                <c:pt idx="201" formatCode="0.0">
                  <c:v>152.00839999999999</c:v>
                </c:pt>
                <c:pt idx="202" formatCode="0.0">
                  <c:v>153.04599999999999</c:v>
                </c:pt>
                <c:pt idx="203" formatCode="0.0">
                  <c:v>151.35989999999998</c:v>
                </c:pt>
                <c:pt idx="204" formatCode="0.0">
                  <c:v>157.19639999999998</c:v>
                </c:pt>
                <c:pt idx="205" formatCode="0.0">
                  <c:v>155.89939999999999</c:v>
                </c:pt>
                <c:pt idx="206" formatCode="0.0">
                  <c:v>151.2302</c:v>
                </c:pt>
                <c:pt idx="207" formatCode="0.0">
                  <c:v>156.67759999999998</c:v>
                </c:pt>
                <c:pt idx="208" formatCode="0.0">
                  <c:v>154.2133</c:v>
                </c:pt>
                <c:pt idx="209" formatCode="0.0">
                  <c:v>152.65690000000001</c:v>
                </c:pt>
                <c:pt idx="210" formatCode="0.0">
                  <c:v>155.5103</c:v>
                </c:pt>
                <c:pt idx="211" formatCode="0.0">
                  <c:v>153.82419999999999</c:v>
                </c:pt>
                <c:pt idx="212" formatCode="0.0">
                  <c:v>153.04599999999999</c:v>
                </c:pt>
                <c:pt idx="213" formatCode="0.0">
                  <c:v>153.04599999999999</c:v>
                </c:pt>
                <c:pt idx="214" formatCode="0.0">
                  <c:v>142.15119999999999</c:v>
                </c:pt>
                <c:pt idx="215" formatCode="0.0">
                  <c:v>135.01769999999999</c:v>
                </c:pt>
                <c:pt idx="216" formatCode="0.0">
                  <c:v>128.01390000000001</c:v>
                </c:pt>
                <c:pt idx="217" formatCode="0.0">
                  <c:v>127.49509999999999</c:v>
                </c:pt>
                <c:pt idx="218" formatCode="0.0">
                  <c:v>127.23569999999998</c:v>
                </c:pt>
                <c:pt idx="219" formatCode="0.0">
                  <c:v>128.01390000000001</c:v>
                </c:pt>
                <c:pt idx="220" formatCode="0.0">
                  <c:v>125.29019999999998</c:v>
                </c:pt>
                <c:pt idx="221" formatCode="0.0">
                  <c:v>128.79209999999998</c:v>
                </c:pt>
                <c:pt idx="222" formatCode="0.0">
                  <c:v>132.6831</c:v>
                </c:pt>
                <c:pt idx="223" formatCode="0.0">
                  <c:v>131.51580000000001</c:v>
                </c:pt>
                <c:pt idx="224" formatCode="0.0">
                  <c:v>137.61169999999998</c:v>
                </c:pt>
                <c:pt idx="225" formatCode="0.0">
                  <c:v>139.42749999999998</c:v>
                </c:pt>
                <c:pt idx="226" formatCode="0.0">
                  <c:v>140.20569999999998</c:v>
                </c:pt>
                <c:pt idx="227" formatCode="0.0">
                  <c:v>144.04</c:v>
                </c:pt>
                <c:pt idx="228" formatCode="0.0">
                  <c:v>142.74</c:v>
                </c:pt>
                <c:pt idx="229" formatCode="0.0">
                  <c:v>144.04</c:v>
                </c:pt>
                <c:pt idx="230" formatCode="0.0">
                  <c:v>148.07000000000002</c:v>
                </c:pt>
                <c:pt idx="231" formatCode="0.0">
                  <c:v>147.55000000000001</c:v>
                </c:pt>
                <c:pt idx="232" formatCode="0.0">
                  <c:v>149.5</c:v>
                </c:pt>
                <c:pt idx="233" formatCode="0.0">
                  <c:v>153.4</c:v>
                </c:pt>
                <c:pt idx="234" formatCode="0.0">
                  <c:v>151.84</c:v>
                </c:pt>
                <c:pt idx="235" formatCode="0.0">
                  <c:v>153.4</c:v>
                </c:pt>
                <c:pt idx="236" formatCode="0.0">
                  <c:v>153.53</c:v>
                </c:pt>
                <c:pt idx="237" formatCode="0.0">
                  <c:v>155.61000000000001</c:v>
                </c:pt>
                <c:pt idx="238" formatCode="0.0">
                  <c:v>157.95000000000002</c:v>
                </c:pt>
                <c:pt idx="239" formatCode="0.0">
                  <c:v>157.30000000000001</c:v>
                </c:pt>
                <c:pt idx="240" formatCode="0.0">
                  <c:v>159.12</c:v>
                </c:pt>
                <c:pt idx="241" formatCode="0.0">
                  <c:v>157.82000000000002</c:v>
                </c:pt>
                <c:pt idx="242" formatCode="0.0">
                  <c:v>159.38</c:v>
                </c:pt>
                <c:pt idx="243" formatCode="0.0">
                  <c:v>156.91</c:v>
                </c:pt>
                <c:pt idx="244" formatCode="0.0">
                  <c:v>159.64000000000001</c:v>
                </c:pt>
                <c:pt idx="245" formatCode="0.0">
                  <c:v>157.43</c:v>
                </c:pt>
                <c:pt idx="246" formatCode="0.0">
                  <c:v>158.99</c:v>
                </c:pt>
                <c:pt idx="247" formatCode="0.0">
                  <c:v>161.97999999999999</c:v>
                </c:pt>
                <c:pt idx="248" formatCode="0.0">
                  <c:v>160.55000000000001</c:v>
                </c:pt>
                <c:pt idx="249" formatCode="0.0">
                  <c:v>160.42000000000002</c:v>
                </c:pt>
                <c:pt idx="250" formatCode="0.0">
                  <c:v>160.68</c:v>
                </c:pt>
                <c:pt idx="251" formatCode="0.0">
                  <c:v>160.68</c:v>
                </c:pt>
                <c:pt idx="252" formatCode="0.0">
                  <c:v>160.03</c:v>
                </c:pt>
                <c:pt idx="253" formatCode="0.0">
                  <c:v>161.20000000000002</c:v>
                </c:pt>
                <c:pt idx="254" formatCode="0.0">
                  <c:v>161.85</c:v>
                </c:pt>
                <c:pt idx="255" formatCode="0.0">
                  <c:v>159.38</c:v>
                </c:pt>
                <c:pt idx="256" formatCode="0.0">
                  <c:v>163.67000000000002</c:v>
                </c:pt>
                <c:pt idx="257" formatCode="0.0">
                  <c:v>162.89000000000001</c:v>
                </c:pt>
                <c:pt idx="258" formatCode="0.0">
                  <c:v>161.97999999999999</c:v>
                </c:pt>
                <c:pt idx="259" formatCode="0.0">
                  <c:v>162.11000000000001</c:v>
                </c:pt>
                <c:pt idx="260" formatCode="0.0">
                  <c:v>163.15</c:v>
                </c:pt>
                <c:pt idx="261" formatCode="0.0">
                  <c:v>161.97999999999999</c:v>
                </c:pt>
                <c:pt idx="262" formatCode="0.0">
                  <c:v>162.63</c:v>
                </c:pt>
                <c:pt idx="263" formatCode="0.0">
                  <c:v>162.11000000000001</c:v>
                </c:pt>
                <c:pt idx="264" formatCode="0.0">
                  <c:v>166.27</c:v>
                </c:pt>
                <c:pt idx="265" formatCode="0.0">
                  <c:v>164.45000000000002</c:v>
                </c:pt>
                <c:pt idx="266" formatCode="0.0">
                  <c:v>166.01000000000002</c:v>
                </c:pt>
                <c:pt idx="267" formatCode="0.0">
                  <c:v>166.01000000000002</c:v>
                </c:pt>
                <c:pt idx="268" formatCode="0.0">
                  <c:v>166.66</c:v>
                </c:pt>
                <c:pt idx="269" formatCode="0.0">
                  <c:v>164.97</c:v>
                </c:pt>
                <c:pt idx="270" formatCode="0.0">
                  <c:v>165.75</c:v>
                </c:pt>
                <c:pt idx="271" formatCode="0.0">
                  <c:v>167.05</c:v>
                </c:pt>
                <c:pt idx="272" formatCode="0.0">
                  <c:v>165.88</c:v>
                </c:pt>
                <c:pt idx="273" formatCode="0.0">
                  <c:v>167.95999999999998</c:v>
                </c:pt>
                <c:pt idx="274" formatCode="0.0">
                  <c:v>169.13</c:v>
                </c:pt>
                <c:pt idx="275" formatCode="0.0">
                  <c:v>167.31</c:v>
                </c:pt>
                <c:pt idx="276" formatCode="0.0">
                  <c:v>168.6</c:v>
                </c:pt>
                <c:pt idx="277" formatCode="0.0">
                  <c:v>167.4</c:v>
                </c:pt>
                <c:pt idx="278" formatCode="0.0">
                  <c:v>166.9</c:v>
                </c:pt>
                <c:pt idx="279" formatCode="0.0">
                  <c:v>168.1</c:v>
                </c:pt>
                <c:pt idx="280" formatCode="0.0">
                  <c:v>168</c:v>
                </c:pt>
                <c:pt idx="281" formatCode="0.0">
                  <c:v>167.7</c:v>
                </c:pt>
                <c:pt idx="282" formatCode="0.0">
                  <c:v>169</c:v>
                </c:pt>
                <c:pt idx="283" formatCode="0.0">
                  <c:v>168.9</c:v>
                </c:pt>
                <c:pt idx="284" formatCode="0.0">
                  <c:v>171.2</c:v>
                </c:pt>
                <c:pt idx="285" formatCode="0.0">
                  <c:v>171</c:v>
                </c:pt>
                <c:pt idx="286" formatCode="0.0">
                  <c:v>171.6</c:v>
                </c:pt>
                <c:pt idx="287" formatCode="0.0">
                  <c:v>172.8</c:v>
                </c:pt>
                <c:pt idx="288" formatCode="0.0">
                  <c:v>173.6</c:v>
                </c:pt>
                <c:pt idx="289" formatCode="0.0">
                  <c:v>173</c:v>
                </c:pt>
                <c:pt idx="290" formatCode="0.0">
                  <c:v>170.4</c:v>
                </c:pt>
                <c:pt idx="291" formatCode="0.0">
                  <c:v>171.3</c:v>
                </c:pt>
                <c:pt idx="292" formatCode="0.0">
                  <c:v>169.6</c:v>
                </c:pt>
                <c:pt idx="293" formatCode="0.0">
                  <c:v>172.2</c:v>
                </c:pt>
                <c:pt idx="294" formatCode="0.0">
                  <c:v>173</c:v>
                </c:pt>
                <c:pt idx="295" formatCode="0.0">
                  <c:v>172.7</c:v>
                </c:pt>
                <c:pt idx="296" formatCode="0.0">
                  <c:v>173.4</c:v>
                </c:pt>
                <c:pt idx="297" formatCode="0.0">
                  <c:v>174.3</c:v>
                </c:pt>
                <c:pt idx="298" formatCode="0.0">
                  <c:v>173.4</c:v>
                </c:pt>
                <c:pt idx="299" formatCode="0.0">
                  <c:v>175.7</c:v>
                </c:pt>
                <c:pt idx="300" formatCode="0.0">
                  <c:v>173.4</c:v>
                </c:pt>
                <c:pt idx="301" formatCode="0.0">
                  <c:v>175.3</c:v>
                </c:pt>
                <c:pt idx="302" formatCode="0.0">
                  <c:v>172.2</c:v>
                </c:pt>
                <c:pt idx="303" formatCode="0.0">
                  <c:v>173.1</c:v>
                </c:pt>
                <c:pt idx="304" formatCode="0.0">
                  <c:v>173</c:v>
                </c:pt>
                <c:pt idx="305" formatCode="0.0">
                  <c:v>175</c:v>
                </c:pt>
                <c:pt idx="306" formatCode="0.0">
                  <c:v>173</c:v>
                </c:pt>
                <c:pt idx="307" formatCode="0.0">
                  <c:v>176.6</c:v>
                </c:pt>
                <c:pt idx="308" formatCode="0.0">
                  <c:v>175.6</c:v>
                </c:pt>
                <c:pt idx="309" formatCode="0.0">
                  <c:v>174.3</c:v>
                </c:pt>
                <c:pt idx="310" formatCode="0.0">
                  <c:v>179.1</c:v>
                </c:pt>
                <c:pt idx="311" formatCode="0.0">
                  <c:v>180.6</c:v>
                </c:pt>
                <c:pt idx="312" formatCode="0.0">
                  <c:v>180.6</c:v>
                </c:pt>
                <c:pt idx="313" formatCode="0.0">
                  <c:v>179.1</c:v>
                </c:pt>
                <c:pt idx="314" formatCode="0.0">
                  <c:v>181.8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52096"/>
        <c:axId val="100853632"/>
      </c:lineChart>
      <c:catAx>
        <c:axId val="10085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100853632"/>
        <c:crosses val="autoZero"/>
        <c:auto val="1"/>
        <c:lblAlgn val="ctr"/>
        <c:lblOffset val="100"/>
        <c:tickLblSkip val="24"/>
        <c:tickMarkSkip val="1"/>
        <c:noMultiLvlLbl val="0"/>
      </c:catAx>
      <c:valAx>
        <c:axId val="100853632"/>
        <c:scaling>
          <c:orientation val="minMax"/>
          <c:max val="190"/>
          <c:min val="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100852096"/>
        <c:crosses val="autoZero"/>
        <c:crossBetween val="between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N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 Black"/>
                <a:ea typeface="Arial Black"/>
                <a:cs typeface="Arial Black"/>
              </a:defRPr>
            </a:pPr>
            <a:r>
              <a:rPr lang="nl-NL"/>
              <a:t>U.S. INDUSTRIAL PRODUCTION
deviation from 103 mo. trend</a:t>
            </a:r>
          </a:p>
        </c:rich>
      </c:tx>
      <c:layout>
        <c:manualLayout>
          <c:xMode val="edge"/>
          <c:yMode val="edge"/>
          <c:x val="0.30462964065540343"/>
          <c:y val="1.981494999953587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5555555555555552E-2"/>
          <c:y val="0.1690885072655218"/>
          <c:w val="0.92500000000000004"/>
          <c:h val="0.78071334214002641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data!$A$75:$A$914</c:f>
              <c:strCache>
                <c:ptCount val="829"/>
                <c:pt idx="0">
                  <c:v>48 </c:v>
                </c:pt>
                <c:pt idx="24">
                  <c:v>50 </c:v>
                </c:pt>
                <c:pt idx="48">
                  <c:v>52 </c:v>
                </c:pt>
                <c:pt idx="72">
                  <c:v>54 </c:v>
                </c:pt>
                <c:pt idx="96">
                  <c:v>56 </c:v>
                </c:pt>
                <c:pt idx="120">
                  <c:v>58 </c:v>
                </c:pt>
                <c:pt idx="144">
                  <c:v>60 </c:v>
                </c:pt>
                <c:pt idx="168">
                  <c:v>62 </c:v>
                </c:pt>
                <c:pt idx="192">
                  <c:v>64 </c:v>
                </c:pt>
                <c:pt idx="216">
                  <c:v>66 </c:v>
                </c:pt>
                <c:pt idx="240">
                  <c:v>68 </c:v>
                </c:pt>
                <c:pt idx="264">
                  <c:v>70 </c:v>
                </c:pt>
                <c:pt idx="288">
                  <c:v>72 </c:v>
                </c:pt>
                <c:pt idx="312">
                  <c:v>74 </c:v>
                </c:pt>
                <c:pt idx="336">
                  <c:v>76 </c:v>
                </c:pt>
                <c:pt idx="360">
                  <c:v>78 </c:v>
                </c:pt>
                <c:pt idx="384">
                  <c:v>80 </c:v>
                </c:pt>
                <c:pt idx="408">
                  <c:v>82 </c:v>
                </c:pt>
                <c:pt idx="432">
                  <c:v>84 </c:v>
                </c:pt>
                <c:pt idx="456">
                  <c:v>86 </c:v>
                </c:pt>
                <c:pt idx="480">
                  <c:v>88 </c:v>
                </c:pt>
                <c:pt idx="504">
                  <c:v>90 </c:v>
                </c:pt>
                <c:pt idx="528">
                  <c:v>92 </c:v>
                </c:pt>
                <c:pt idx="552">
                  <c:v>94 </c:v>
                </c:pt>
                <c:pt idx="564">
                  <c:v>95</c:v>
                </c:pt>
                <c:pt idx="576">
                  <c:v>96 </c:v>
                </c:pt>
                <c:pt idx="588">
                  <c:v>97 </c:v>
                </c:pt>
                <c:pt idx="600">
                  <c:v>98 </c:v>
                </c:pt>
                <c:pt idx="612">
                  <c:v>99</c:v>
                </c:pt>
                <c:pt idx="624">
                  <c:v>00</c:v>
                </c:pt>
                <c:pt idx="636">
                  <c:v>1 </c:v>
                </c:pt>
                <c:pt idx="648">
                  <c:v>02</c:v>
                </c:pt>
                <c:pt idx="660">
                  <c:v>03</c:v>
                </c:pt>
                <c:pt idx="672">
                  <c:v>04</c:v>
                </c:pt>
                <c:pt idx="684">
                  <c:v>05</c:v>
                </c:pt>
                <c:pt idx="696">
                  <c:v>06</c:v>
                </c:pt>
                <c:pt idx="708">
                  <c:v>07</c:v>
                </c:pt>
                <c:pt idx="720">
                  <c:v>08</c:v>
                </c:pt>
                <c:pt idx="732">
                  <c:v>09</c:v>
                </c:pt>
                <c:pt idx="744">
                  <c:v>10</c:v>
                </c:pt>
                <c:pt idx="756">
                  <c:v>11</c:v>
                </c:pt>
                <c:pt idx="768">
                  <c:v>12</c:v>
                </c:pt>
                <c:pt idx="780">
                  <c:v>13</c:v>
                </c:pt>
                <c:pt idx="792">
                  <c:v>14</c:v>
                </c:pt>
                <c:pt idx="804">
                  <c:v>15</c:v>
                </c:pt>
                <c:pt idx="816">
                  <c:v>16</c:v>
                </c:pt>
                <c:pt idx="828">
                  <c:v>17</c:v>
                </c:pt>
              </c:strCache>
            </c:strRef>
          </c:cat>
          <c:val>
            <c:numRef>
              <c:f>data!$K$75:$K$914</c:f>
              <c:numCache>
                <c:formatCode>General_)</c:formatCode>
                <c:ptCount val="840"/>
                <c:pt idx="0">
                  <c:v>-3.9794072631139432</c:v>
                </c:pt>
                <c:pt idx="1">
                  <c:v>-4.2290682380802913</c:v>
                </c:pt>
                <c:pt idx="2">
                  <c:v>-4.5220274701117891</c:v>
                </c:pt>
                <c:pt idx="3">
                  <c:v>-4.2674886004353212</c:v>
                </c:pt>
                <c:pt idx="4">
                  <c:v>-3.2522228969298017</c:v>
                </c:pt>
                <c:pt idx="5">
                  <c:v>-2.4048906579552387</c:v>
                </c:pt>
                <c:pt idx="6">
                  <c:v>-2.2527909106987543</c:v>
                </c:pt>
                <c:pt idx="7">
                  <c:v>-2.8030386900525506</c:v>
                </c:pt>
                <c:pt idx="8">
                  <c:v>-3.0947314956267902</c:v>
                </c:pt>
                <c:pt idx="9">
                  <c:v>-3.6633313497458575</c:v>
                </c:pt>
                <c:pt idx="10">
                  <c:v>-4.2390672924231376</c:v>
                </c:pt>
                <c:pt idx="11">
                  <c:v>-5.346497325573174</c:v>
                </c:pt>
                <c:pt idx="12">
                  <c:v>-6.3295009545014658</c:v>
                </c:pt>
                <c:pt idx="13">
                  <c:v>-7.7158428896166313</c:v>
                </c:pt>
                <c:pt idx="14">
                  <c:v>-8.963579964880374</c:v>
                </c:pt>
                <c:pt idx="15">
                  <c:v>-10.357530694849304</c:v>
                </c:pt>
                <c:pt idx="16">
                  <c:v>-11.213687311963438</c:v>
                </c:pt>
                <c:pt idx="17">
                  <c:v>-11.915583449450084</c:v>
                </c:pt>
                <c:pt idx="18">
                  <c:v>-11.945689553865579</c:v>
                </c:pt>
                <c:pt idx="19">
                  <c:v>-11.569861201885722</c:v>
                </c:pt>
                <c:pt idx="20">
                  <c:v>-12.252661272057175</c:v>
                </c:pt>
                <c:pt idx="21">
                  <c:v>-12.416316003103322</c:v>
                </c:pt>
                <c:pt idx="22">
                  <c:v>-12.337841284734131</c:v>
                </c:pt>
                <c:pt idx="23">
                  <c:v>-10.889520180237533</c:v>
                </c:pt>
                <c:pt idx="24">
                  <c:v>-10.165764568221459</c:v>
                </c:pt>
                <c:pt idx="25">
                  <c:v>-8.9592535244667921</c:v>
                </c:pt>
                <c:pt idx="26">
                  <c:v>-7.0904460143719312</c:v>
                </c:pt>
                <c:pt idx="27">
                  <c:v>-4.5842552945115518</c:v>
                </c:pt>
                <c:pt idx="28">
                  <c:v>-2.2662605447549167</c:v>
                </c:pt>
                <c:pt idx="29">
                  <c:v>-2.1214015726300772E-3</c:v>
                </c:pt>
                <c:pt idx="30">
                  <c:v>2.681329390457754</c:v>
                </c:pt>
                <c:pt idx="31">
                  <c:v>4.1632626789259497</c:v>
                </c:pt>
                <c:pt idx="32">
                  <c:v>4.8280178808175256</c:v>
                </c:pt>
                <c:pt idx="33">
                  <c:v>4.2406533027633753</c:v>
                </c:pt>
                <c:pt idx="34">
                  <c:v>4.5489856941838269</c:v>
                </c:pt>
                <c:pt idx="35">
                  <c:v>4.731324040964191</c:v>
                </c:pt>
                <c:pt idx="36">
                  <c:v>5.2863606855990675</c:v>
                </c:pt>
                <c:pt idx="37">
                  <c:v>5.3318331409854425</c:v>
                </c:pt>
                <c:pt idx="38">
                  <c:v>5.381852504314022</c:v>
                </c:pt>
                <c:pt idx="39">
                  <c:v>5.0559184605652785</c:v>
                </c:pt>
                <c:pt idx="40">
                  <c:v>4.3782591040566698</c:v>
                </c:pt>
                <c:pt idx="41">
                  <c:v>3.0928324083297154</c:v>
                </c:pt>
                <c:pt idx="42">
                  <c:v>1.5581179776938958</c:v>
                </c:pt>
                <c:pt idx="43">
                  <c:v>0.51096109124166844</c:v>
                </c:pt>
                <c:pt idx="44">
                  <c:v>-4.5185518158530336E-2</c:v>
                </c:pt>
                <c:pt idx="45">
                  <c:v>-3.6129651838856525E-3</c:v>
                </c:pt>
                <c:pt idx="46">
                  <c:v>4.3516858430936445E-2</c:v>
                </c:pt>
                <c:pt idx="47">
                  <c:v>0.45215719308946412</c:v>
                </c:pt>
                <c:pt idx="48">
                  <c:v>0.73430765442661361</c:v>
                </c:pt>
                <c:pt idx="49">
                  <c:v>0.91408809485338249</c:v>
                </c:pt>
                <c:pt idx="50">
                  <c:v>0.52565792853105364</c:v>
                </c:pt>
                <c:pt idx="51">
                  <c:v>-0.28780743066458836</c:v>
                </c:pt>
                <c:pt idx="52">
                  <c:v>-1.6046234914159463</c:v>
                </c:pt>
                <c:pt idx="53">
                  <c:v>-3.1701426507764419</c:v>
                </c:pt>
                <c:pt idx="54">
                  <c:v>-2.3115216487430867</c:v>
                </c:pt>
                <c:pt idx="55">
                  <c:v>5.1478323149578564E-2</c:v>
                </c:pt>
                <c:pt idx="56">
                  <c:v>3.195140978491029</c:v>
                </c:pt>
                <c:pt idx="57">
                  <c:v>4.9550449550449738</c:v>
                </c:pt>
                <c:pt idx="58">
                  <c:v>5.7794138781105175</c:v>
                </c:pt>
                <c:pt idx="59">
                  <c:v>6.3667690546179045</c:v>
                </c:pt>
                <c:pt idx="60">
                  <c:v>6.508103603307247</c:v>
                </c:pt>
                <c:pt idx="61">
                  <c:v>6.6588019399659304</c:v>
                </c:pt>
                <c:pt idx="62">
                  <c:v>6.9064560349892501</c:v>
                </c:pt>
                <c:pt idx="63">
                  <c:v>7.1382134962943988</c:v>
                </c:pt>
                <c:pt idx="64">
                  <c:v>6.9165695541456351</c:v>
                </c:pt>
                <c:pt idx="65">
                  <c:v>6.9215642025855173</c:v>
                </c:pt>
                <c:pt idx="66">
                  <c:v>6.4890030502488649</c:v>
                </c:pt>
                <c:pt idx="67">
                  <c:v>5.6444046400546233</c:v>
                </c:pt>
                <c:pt idx="68">
                  <c:v>4.0503505417463392</c:v>
                </c:pt>
                <c:pt idx="69">
                  <c:v>1.9424155816661903</c:v>
                </c:pt>
                <c:pt idx="70">
                  <c:v>-0.34606822186344921</c:v>
                </c:pt>
                <c:pt idx="71">
                  <c:v>-2.4928999684442621</c:v>
                </c:pt>
                <c:pt idx="72">
                  <c:v>-3.7413467589678673</c:v>
                </c:pt>
                <c:pt idx="73">
                  <c:v>-4.3693736081051089</c:v>
                </c:pt>
                <c:pt idx="74">
                  <c:v>-4.9993746873436269</c:v>
                </c:pt>
                <c:pt idx="75">
                  <c:v>-5.5212748275575096</c:v>
                </c:pt>
                <c:pt idx="76">
                  <c:v>-5.7315608564210692</c:v>
                </c:pt>
                <c:pt idx="77">
                  <c:v>-5.7337130357621451</c:v>
                </c:pt>
                <c:pt idx="78">
                  <c:v>-5.936073059360691</c:v>
                </c:pt>
                <c:pt idx="79">
                  <c:v>-6.2484624846247954</c:v>
                </c:pt>
                <c:pt idx="80">
                  <c:v>-6.1234916061265077</c:v>
                </c:pt>
                <c:pt idx="81">
                  <c:v>-5.4689728232081851</c:v>
                </c:pt>
                <c:pt idx="82">
                  <c:v>-4.3971890486635186</c:v>
                </c:pt>
                <c:pt idx="83">
                  <c:v>-3.0072904009719847</c:v>
                </c:pt>
                <c:pt idx="84">
                  <c:v>-1.7592200084780907</c:v>
                </c:pt>
                <c:pt idx="85">
                  <c:v>-0.22030420086907032</c:v>
                </c:pt>
                <c:pt idx="86">
                  <c:v>0.99557854844052329</c:v>
                </c:pt>
                <c:pt idx="87">
                  <c:v>2.4522152911069073</c:v>
                </c:pt>
                <c:pt idx="88">
                  <c:v>3.2249379244323695</c:v>
                </c:pt>
                <c:pt idx="89">
                  <c:v>3.897576698102001</c:v>
                </c:pt>
                <c:pt idx="90">
                  <c:v>3.8638280978611883</c:v>
                </c:pt>
                <c:pt idx="91">
                  <c:v>4.031132103496482</c:v>
                </c:pt>
                <c:pt idx="92">
                  <c:v>4.4286489955082109</c:v>
                </c:pt>
                <c:pt idx="93">
                  <c:v>4.989324753780644</c:v>
                </c:pt>
                <c:pt idx="94">
                  <c:v>5.4452387256200163</c:v>
                </c:pt>
                <c:pt idx="95">
                  <c:v>5.4954505917651497</c:v>
                </c:pt>
                <c:pt idx="96">
                  <c:v>5.1593796274647774</c:v>
                </c:pt>
                <c:pt idx="97">
                  <c:v>4.7284698753059295</c:v>
                </c:pt>
                <c:pt idx="98">
                  <c:v>4.418172311624935</c:v>
                </c:pt>
                <c:pt idx="99">
                  <c:v>4.1217703626462709</c:v>
                </c:pt>
                <c:pt idx="100">
                  <c:v>3.538519310205368</c:v>
                </c:pt>
                <c:pt idx="101">
                  <c:v>1.5884448798102468</c:v>
                </c:pt>
                <c:pt idx="102">
                  <c:v>1.331532411797931</c:v>
                </c:pt>
                <c:pt idx="103">
                  <c:v>2.1673069204747097</c:v>
                </c:pt>
                <c:pt idx="104">
                  <c:v>4.3855885745883505</c:v>
                </c:pt>
                <c:pt idx="105">
                  <c:v>4.9161150422277977</c:v>
                </c:pt>
                <c:pt idx="106">
                  <c:v>5.1419247115968458</c:v>
                </c:pt>
                <c:pt idx="107">
                  <c:v>5.0244262667575645</c:v>
                </c:pt>
                <c:pt idx="108">
                  <c:v>5.4972882060585482</c:v>
                </c:pt>
                <c:pt idx="109">
                  <c:v>5.4766619519094784</c:v>
                </c:pt>
                <c:pt idx="110">
                  <c:v>5.0684132271846316</c:v>
                </c:pt>
                <c:pt idx="111">
                  <c:v>4.269025617910005</c:v>
                </c:pt>
                <c:pt idx="112">
                  <c:v>3.560753005556605</c:v>
                </c:pt>
                <c:pt idx="113">
                  <c:v>3.5383996783272975</c:v>
                </c:pt>
                <c:pt idx="114">
                  <c:v>3.594853565464029</c:v>
                </c:pt>
                <c:pt idx="115">
                  <c:v>3.255982798581436</c:v>
                </c:pt>
                <c:pt idx="116">
                  <c:v>2.1506574548695978</c:v>
                </c:pt>
                <c:pt idx="117">
                  <c:v>0.2899759125440271</c:v>
                </c:pt>
                <c:pt idx="118">
                  <c:v>-1.8558053992107082</c:v>
                </c:pt>
                <c:pt idx="119">
                  <c:v>-4.0968342644320366</c:v>
                </c:pt>
                <c:pt idx="120">
                  <c:v>-6.25</c:v>
                </c:pt>
                <c:pt idx="121">
                  <c:v>-8.2077236219606284</c:v>
                </c:pt>
                <c:pt idx="122">
                  <c:v>-9.9811676082862668</c:v>
                </c:pt>
                <c:pt idx="123">
                  <c:v>-10.834700200473845</c:v>
                </c:pt>
                <c:pt idx="124">
                  <c:v>-10.567377818951339</c:v>
                </c:pt>
                <c:pt idx="125">
                  <c:v>-9.3718599788175876</c:v>
                </c:pt>
                <c:pt idx="126">
                  <c:v>-7.8199992782649215</c:v>
                </c:pt>
                <c:pt idx="127">
                  <c:v>-6.7517148996232734</c:v>
                </c:pt>
                <c:pt idx="128">
                  <c:v>-5.7780525391534994</c:v>
                </c:pt>
                <c:pt idx="129">
                  <c:v>-4.5402191090991861</c:v>
                </c:pt>
                <c:pt idx="130">
                  <c:v>-3.5045107564191214</c:v>
                </c:pt>
                <c:pt idx="131">
                  <c:v>-2.3926032303246303</c:v>
                </c:pt>
                <c:pt idx="132">
                  <c:v>-1.5720770847685306</c:v>
                </c:pt>
                <c:pt idx="133">
                  <c:v>-0.39771577400593561</c:v>
                </c:pt>
                <c:pt idx="134">
                  <c:v>1.046789931879788</c:v>
                </c:pt>
                <c:pt idx="135">
                  <c:v>2.4069754235141128</c:v>
                </c:pt>
                <c:pt idx="136">
                  <c:v>3.3255832179524436</c:v>
                </c:pt>
                <c:pt idx="137">
                  <c:v>2.7183960421820474</c:v>
                </c:pt>
                <c:pt idx="138">
                  <c:v>0.43259705314890873</c:v>
                </c:pt>
                <c:pt idx="139">
                  <c:v>-1.8336912740099853</c:v>
                </c:pt>
                <c:pt idx="140">
                  <c:v>-3.5396403601557935</c:v>
                </c:pt>
                <c:pt idx="141">
                  <c:v>-3.9207112665791577</c:v>
                </c:pt>
                <c:pt idx="142">
                  <c:v>-2.2745339385080166</c:v>
                </c:pt>
                <c:pt idx="143">
                  <c:v>0.50022156321378741</c:v>
                </c:pt>
                <c:pt idx="144">
                  <c:v>2.720013591573256</c:v>
                </c:pt>
                <c:pt idx="145">
                  <c:v>2.6659214281480548</c:v>
                </c:pt>
                <c:pt idx="146">
                  <c:v>1.4816878577580184</c:v>
                </c:pt>
                <c:pt idx="147">
                  <c:v>0.55969364137529176</c:v>
                </c:pt>
                <c:pt idx="148">
                  <c:v>-0.44551838707239666</c:v>
                </c:pt>
                <c:pt idx="149">
                  <c:v>-1.3706993159047776</c:v>
                </c:pt>
                <c:pt idx="150">
                  <c:v>-2.1869267967316919</c:v>
                </c:pt>
                <c:pt idx="151">
                  <c:v>-3.0272057968123933</c:v>
                </c:pt>
                <c:pt idx="152">
                  <c:v>-3.7980972253272682</c:v>
                </c:pt>
                <c:pt idx="153">
                  <c:v>-5.007259288589716</c:v>
                </c:pt>
                <c:pt idx="154">
                  <c:v>-6.4936451991882915</c:v>
                </c:pt>
                <c:pt idx="155">
                  <c:v>-7.7835882579198268</c:v>
                </c:pt>
                <c:pt idx="156">
                  <c:v>-8.7142985266899906</c:v>
                </c:pt>
                <c:pt idx="157">
                  <c:v>-8.8873184520908097</c:v>
                </c:pt>
                <c:pt idx="158">
                  <c:v>-8.4911156422953553</c:v>
                </c:pt>
                <c:pt idx="159">
                  <c:v>-7.5998645903859181</c:v>
                </c:pt>
                <c:pt idx="160">
                  <c:v>-6.3914513034192932</c:v>
                </c:pt>
                <c:pt idx="161">
                  <c:v>-5.5174344209852899</c:v>
                </c:pt>
                <c:pt idx="162">
                  <c:v>-4.7435836161162426</c:v>
                </c:pt>
                <c:pt idx="163">
                  <c:v>-4.5660796446136631</c:v>
                </c:pt>
                <c:pt idx="164">
                  <c:v>-4.0804720267292094</c:v>
                </c:pt>
                <c:pt idx="165">
                  <c:v>-3.4483843316740037</c:v>
                </c:pt>
                <c:pt idx="166">
                  <c:v>-2.5015267534175711</c:v>
                </c:pt>
                <c:pt idx="167">
                  <c:v>-2.4644017863405754</c:v>
                </c:pt>
                <c:pt idx="168">
                  <c:v>-2.3545201356079293</c:v>
                </c:pt>
                <c:pt idx="169">
                  <c:v>-2.3523326462391303</c:v>
                </c:pt>
                <c:pt idx="170">
                  <c:v>-2.056209722638247</c:v>
                </c:pt>
                <c:pt idx="171">
                  <c:v>-2.4129341829795425</c:v>
                </c:pt>
                <c:pt idx="172">
                  <c:v>-3.0184893874107832</c:v>
                </c:pt>
                <c:pt idx="173">
                  <c:v>-3.4102587353403324</c:v>
                </c:pt>
                <c:pt idx="174">
                  <c:v>-3.6602132119272324</c:v>
                </c:pt>
                <c:pt idx="175">
                  <c:v>-3.6786399862564378</c:v>
                </c:pt>
                <c:pt idx="176">
                  <c:v>-3.9220491797191226</c:v>
                </c:pt>
                <c:pt idx="177">
                  <c:v>-4.0760106940813117</c:v>
                </c:pt>
                <c:pt idx="178">
                  <c:v>-4.3563861829829413</c:v>
                </c:pt>
                <c:pt idx="179">
                  <c:v>-4.4602328794158597</c:v>
                </c:pt>
                <c:pt idx="180">
                  <c:v>-4.4194756554307375</c:v>
                </c:pt>
                <c:pt idx="181">
                  <c:v>-4.1368130038936695</c:v>
                </c:pt>
                <c:pt idx="182">
                  <c:v>-3.7618954997010623</c:v>
                </c:pt>
                <c:pt idx="183">
                  <c:v>-3.3103131745587988</c:v>
                </c:pt>
                <c:pt idx="184">
                  <c:v>-2.948797567295558</c:v>
                </c:pt>
                <c:pt idx="185">
                  <c:v>-3.0131826741996548</c:v>
                </c:pt>
                <c:pt idx="186">
                  <c:v>-3.3684970178082585</c:v>
                </c:pt>
                <c:pt idx="187">
                  <c:v>-3.5755795524186174</c:v>
                </c:pt>
                <c:pt idx="188">
                  <c:v>-3.4216985763377616</c:v>
                </c:pt>
                <c:pt idx="189">
                  <c:v>-3.1952183445752791</c:v>
                </c:pt>
                <c:pt idx="190">
                  <c:v>-3.2793266189850789</c:v>
                </c:pt>
                <c:pt idx="191">
                  <c:v>-3.3215053986567433</c:v>
                </c:pt>
                <c:pt idx="192">
                  <c:v>-3.2943735458913492</c:v>
                </c:pt>
                <c:pt idx="193">
                  <c:v>-3.2873785210906337</c:v>
                </c:pt>
                <c:pt idx="194">
                  <c:v>-3.0698885163682244</c:v>
                </c:pt>
                <c:pt idx="195">
                  <c:v>-2.8071175149751548</c:v>
                </c:pt>
                <c:pt idx="196">
                  <c:v>-2.4613306315434125</c:v>
                </c:pt>
                <c:pt idx="197">
                  <c:v>-2.4074186151290977</c:v>
                </c:pt>
                <c:pt idx="198">
                  <c:v>-2.3618251928020806</c:v>
                </c:pt>
                <c:pt idx="199">
                  <c:v>-2.2694865336691517</c:v>
                </c:pt>
                <c:pt idx="200">
                  <c:v>-2.8669200007958362</c:v>
                </c:pt>
                <c:pt idx="201">
                  <c:v>-2.6583247538343735</c:v>
                </c:pt>
                <c:pt idx="202">
                  <c:v>-2.1927145924860447</c:v>
                </c:pt>
                <c:pt idx="203">
                  <c:v>-0.93371230683784168</c:v>
                </c:pt>
                <c:pt idx="204">
                  <c:v>-0.49279658813126126</c:v>
                </c:pt>
                <c:pt idx="205">
                  <c:v>1.2291052114066225E-2</c:v>
                </c:pt>
                <c:pt idx="206">
                  <c:v>0.29217749461016851</c:v>
                </c:pt>
                <c:pt idx="207">
                  <c:v>0.61581400112662443</c:v>
                </c:pt>
                <c:pt idx="208">
                  <c:v>0.73734479465139557</c:v>
                </c:pt>
                <c:pt idx="209">
                  <c:v>1.0513848511910506</c:v>
                </c:pt>
                <c:pt idx="210">
                  <c:v>1.2361546894492204</c:v>
                </c:pt>
                <c:pt idx="211">
                  <c:v>1.2519826716068883</c:v>
                </c:pt>
                <c:pt idx="212">
                  <c:v>1.2809234128841052</c:v>
                </c:pt>
                <c:pt idx="213">
                  <c:v>1.4075495841330943</c:v>
                </c:pt>
                <c:pt idx="214">
                  <c:v>1.8591016197561983</c:v>
                </c:pt>
                <c:pt idx="215">
                  <c:v>2.3796327088644986</c:v>
                </c:pt>
                <c:pt idx="216">
                  <c:v>2.8957777573360266</c:v>
                </c:pt>
                <c:pt idx="217">
                  <c:v>3.5504657199572298</c:v>
                </c:pt>
                <c:pt idx="218">
                  <c:v>3.8391102512153275</c:v>
                </c:pt>
                <c:pt idx="219">
                  <c:v>4.3165990872229498</c:v>
                </c:pt>
                <c:pt idx="220">
                  <c:v>4.4135316101843403</c:v>
                </c:pt>
                <c:pt idx="221">
                  <c:v>4.716356854959991</c:v>
                </c:pt>
                <c:pt idx="222">
                  <c:v>4.7346679377185064</c:v>
                </c:pt>
                <c:pt idx="223">
                  <c:v>4.9469035539062123</c:v>
                </c:pt>
                <c:pt idx="224">
                  <c:v>5.1909151541136733</c:v>
                </c:pt>
                <c:pt idx="225">
                  <c:v>5.1163839394317012</c:v>
                </c:pt>
                <c:pt idx="226">
                  <c:v>4.8099664159690025</c:v>
                </c:pt>
                <c:pt idx="227">
                  <c:v>4.4468406043036701</c:v>
                </c:pt>
                <c:pt idx="228">
                  <c:v>3.9634307456534623</c:v>
                </c:pt>
                <c:pt idx="229">
                  <c:v>3.1783925478631625</c:v>
                </c:pt>
                <c:pt idx="230">
                  <c:v>2.5771993656124703</c:v>
                </c:pt>
                <c:pt idx="231">
                  <c:v>2.0436030633709024</c:v>
                </c:pt>
                <c:pt idx="232">
                  <c:v>1.7628594924540053</c:v>
                </c:pt>
                <c:pt idx="233">
                  <c:v>0.99787612253849911</c:v>
                </c:pt>
                <c:pt idx="234">
                  <c:v>1.1842521496563396</c:v>
                </c:pt>
                <c:pt idx="235">
                  <c:v>1.3103139938783315</c:v>
                </c:pt>
                <c:pt idx="236">
                  <c:v>1.8456318332933597</c:v>
                </c:pt>
                <c:pt idx="237">
                  <c:v>2.1787013164409785</c:v>
                </c:pt>
                <c:pt idx="238">
                  <c:v>2.9661257215436887</c:v>
                </c:pt>
                <c:pt idx="239">
                  <c:v>3.3915730368814012</c:v>
                </c:pt>
                <c:pt idx="240">
                  <c:v>3.4538057698475733</c:v>
                </c:pt>
                <c:pt idx="241">
                  <c:v>3.2338350290086915</c:v>
                </c:pt>
                <c:pt idx="242">
                  <c:v>3.1305668637930051</c:v>
                </c:pt>
                <c:pt idx="243">
                  <c:v>3.3163094999666187</c:v>
                </c:pt>
                <c:pt idx="244">
                  <c:v>3.4920582139017498</c:v>
                </c:pt>
                <c:pt idx="245">
                  <c:v>3.5458761179198328</c:v>
                </c:pt>
                <c:pt idx="246">
                  <c:v>3.2990234890472259</c:v>
                </c:pt>
                <c:pt idx="247">
                  <c:v>3.050763923114852</c:v>
                </c:pt>
                <c:pt idx="248">
                  <c:v>2.9118059305071498</c:v>
                </c:pt>
                <c:pt idx="249">
                  <c:v>3.109655412158352</c:v>
                </c:pt>
                <c:pt idx="250">
                  <c:v>3.2941711021680087</c:v>
                </c:pt>
                <c:pt idx="251">
                  <c:v>3.6486362730362876</c:v>
                </c:pt>
                <c:pt idx="252">
                  <c:v>3.7791727023981814</c:v>
                </c:pt>
                <c:pt idx="253">
                  <c:v>4.0554113109166456</c:v>
                </c:pt>
                <c:pt idx="254">
                  <c:v>3.9623504873792292</c:v>
                </c:pt>
                <c:pt idx="255">
                  <c:v>3.5441937860023476</c:v>
                </c:pt>
                <c:pt idx="256">
                  <c:v>3.1935558793099617</c:v>
                </c:pt>
                <c:pt idx="257">
                  <c:v>3.1657150067825324</c:v>
                </c:pt>
                <c:pt idx="258">
                  <c:v>3.3603586617225067</c:v>
                </c:pt>
                <c:pt idx="259">
                  <c:v>3.2343058686033821</c:v>
                </c:pt>
                <c:pt idx="260">
                  <c:v>2.9742965874352656</c:v>
                </c:pt>
                <c:pt idx="261">
                  <c:v>2.3115187315404739</c:v>
                </c:pt>
                <c:pt idx="262">
                  <c:v>1.5593363910582303</c:v>
                </c:pt>
                <c:pt idx="263">
                  <c:v>0.1740213871254781</c:v>
                </c:pt>
                <c:pt idx="264">
                  <c:v>-0.88224425694404252</c:v>
                </c:pt>
                <c:pt idx="265">
                  <c:v>-1.8851901305052987</c:v>
                </c:pt>
                <c:pt idx="266">
                  <c:v>-2.3024554425151167</c:v>
                </c:pt>
                <c:pt idx="267">
                  <c:v>-2.7546024434513483</c:v>
                </c:pt>
                <c:pt idx="268">
                  <c:v>-3.2444653982834915</c:v>
                </c:pt>
                <c:pt idx="269">
                  <c:v>-3.6273751573328572</c:v>
                </c:pt>
                <c:pt idx="270">
                  <c:v>-3.9892115345836032</c:v>
                </c:pt>
                <c:pt idx="271">
                  <c:v>-4.4224153539742961</c:v>
                </c:pt>
                <c:pt idx="272">
                  <c:v>-5.4742253549410869</c:v>
                </c:pt>
                <c:pt idx="273">
                  <c:v>-6.6490214950272968</c:v>
                </c:pt>
                <c:pt idx="274">
                  <c:v>-6.8741270294219508</c:v>
                </c:pt>
                <c:pt idx="275">
                  <c:v>-6.2048997104580454</c:v>
                </c:pt>
                <c:pt idx="276">
                  <c:v>-5.4356730404204185</c:v>
                </c:pt>
                <c:pt idx="277">
                  <c:v>-5.3791609906039595</c:v>
                </c:pt>
                <c:pt idx="278">
                  <c:v>-5.4424209802338748</c:v>
                </c:pt>
                <c:pt idx="279">
                  <c:v>-5.2534121793149087</c:v>
                </c:pt>
                <c:pt idx="280">
                  <c:v>-4.92402212976637</c:v>
                </c:pt>
                <c:pt idx="281">
                  <c:v>-4.8695997419290986</c:v>
                </c:pt>
                <c:pt idx="282">
                  <c:v>-5.1314446525362651</c:v>
                </c:pt>
                <c:pt idx="283">
                  <c:v>-5.0371953149731086</c:v>
                </c:pt>
                <c:pt idx="284">
                  <c:v>-4.6522305823805006</c:v>
                </c:pt>
                <c:pt idx="285">
                  <c:v>-3.9346685389106684</c:v>
                </c:pt>
                <c:pt idx="286">
                  <c:v>-3.4340186621830582</c:v>
                </c:pt>
                <c:pt idx="287">
                  <c:v>-2.3639200447467257</c:v>
                </c:pt>
                <c:pt idx="288">
                  <c:v>-1.3067959263612039</c:v>
                </c:pt>
                <c:pt idx="289">
                  <c:v>-0.30293702330176364</c:v>
                </c:pt>
                <c:pt idx="290">
                  <c:v>0.50765134447139371</c:v>
                </c:pt>
                <c:pt idx="291">
                  <c:v>1.0703386241840862</c:v>
                </c:pt>
                <c:pt idx="292">
                  <c:v>1.4704382168204022</c:v>
                </c:pt>
                <c:pt idx="293">
                  <c:v>1.2697258381208609</c:v>
                </c:pt>
                <c:pt idx="294">
                  <c:v>1.5696521023854437</c:v>
                </c:pt>
                <c:pt idx="295">
                  <c:v>2.102315250718223</c:v>
                </c:pt>
                <c:pt idx="296">
                  <c:v>3.178664353859495</c:v>
                </c:pt>
                <c:pt idx="297">
                  <c:v>4.259534422981659</c:v>
                </c:pt>
                <c:pt idx="298">
                  <c:v>5.2669459198801949</c:v>
                </c:pt>
                <c:pt idx="299">
                  <c:v>5.8155009813777303</c:v>
                </c:pt>
                <c:pt idx="300">
                  <c:v>6.4031292088145175</c:v>
                </c:pt>
                <c:pt idx="301">
                  <c:v>6.6859149359900005</c:v>
                </c:pt>
                <c:pt idx="302">
                  <c:v>7.0193450259042667</c:v>
                </c:pt>
                <c:pt idx="303">
                  <c:v>7.0581485222223961</c:v>
                </c:pt>
                <c:pt idx="304">
                  <c:v>7.3464850033115647</c:v>
                </c:pt>
                <c:pt idx="305">
                  <c:v>7.779335344009719</c:v>
                </c:pt>
                <c:pt idx="306">
                  <c:v>7.9722532246443212</c:v>
                </c:pt>
                <c:pt idx="307">
                  <c:v>8.2065955337552676</c:v>
                </c:pt>
                <c:pt idx="308">
                  <c:v>8.3372003093580727</c:v>
                </c:pt>
                <c:pt idx="309">
                  <c:v>8.5427629271030536</c:v>
                </c:pt>
                <c:pt idx="310">
                  <c:v>7.8805869833090236</c:v>
                </c:pt>
                <c:pt idx="311">
                  <c:v>6.5796765345515373</c:v>
                </c:pt>
                <c:pt idx="312">
                  <c:v>5.1147342995168765</c:v>
                </c:pt>
                <c:pt idx="313">
                  <c:v>4.3701263500270926</c:v>
                </c:pt>
                <c:pt idx="314">
                  <c:v>4.0418463017128925</c:v>
                </c:pt>
                <c:pt idx="315">
                  <c:v>4.2820473827068106</c:v>
                </c:pt>
                <c:pt idx="316">
                  <c:v>4.4505709100098656</c:v>
                </c:pt>
                <c:pt idx="317">
                  <c:v>4.4722374931280395</c:v>
                </c:pt>
                <c:pt idx="318">
                  <c:v>3.9662747892174277</c:v>
                </c:pt>
                <c:pt idx="319">
                  <c:v>3.498971024786468</c:v>
                </c:pt>
                <c:pt idx="320">
                  <c:v>2.9794321606215535</c:v>
                </c:pt>
                <c:pt idx="321">
                  <c:v>1.5834238146941848</c:v>
                </c:pt>
                <c:pt idx="322">
                  <c:v>-1.3433986768943806</c:v>
                </c:pt>
                <c:pt idx="323">
                  <c:v>-4.8559792869086849</c:v>
                </c:pt>
                <c:pt idx="324">
                  <c:v>-7.8321458977461127</c:v>
                </c:pt>
                <c:pt idx="325">
                  <c:v>-9.9856206348356018</c:v>
                </c:pt>
                <c:pt idx="326">
                  <c:v>-11.02907799524716</c:v>
                </c:pt>
                <c:pt idx="327">
                  <c:v>-11.681127790198397</c:v>
                </c:pt>
                <c:pt idx="328">
                  <c:v>-11.40519624101718</c:v>
                </c:pt>
                <c:pt idx="329">
                  <c:v>-11.224120904313494</c:v>
                </c:pt>
                <c:pt idx="330">
                  <c:v>-10.416282115514807</c:v>
                </c:pt>
                <c:pt idx="331">
                  <c:v>-9.6550606152215011</c:v>
                </c:pt>
                <c:pt idx="332">
                  <c:v>-8.9411291942937847</c:v>
                </c:pt>
                <c:pt idx="333">
                  <c:v>-8.4558071076158097</c:v>
                </c:pt>
                <c:pt idx="334">
                  <c:v>-8.065258350481475</c:v>
                </c:pt>
                <c:pt idx="335">
                  <c:v>-7.1445574035844173</c:v>
                </c:pt>
                <c:pt idx="336">
                  <c:v>-6.2399647796136382</c:v>
                </c:pt>
                <c:pt idx="337">
                  <c:v>-5.5302218031029415</c:v>
                </c:pt>
                <c:pt idx="338">
                  <c:v>-5.2492051215949243</c:v>
                </c:pt>
                <c:pt idx="339">
                  <c:v>-5.0442940818304471</c:v>
                </c:pt>
                <c:pt idx="340">
                  <c:v>-4.8255525311146741</c:v>
                </c:pt>
                <c:pt idx="341">
                  <c:v>-4.7053999333657952</c:v>
                </c:pt>
                <c:pt idx="342">
                  <c:v>-4.5052303127957387</c:v>
                </c:pt>
                <c:pt idx="343">
                  <c:v>-4.223135363228792</c:v>
                </c:pt>
                <c:pt idx="344">
                  <c:v>-4.0357735586371906</c:v>
                </c:pt>
                <c:pt idx="345">
                  <c:v>-3.6237409035843493</c:v>
                </c:pt>
                <c:pt idx="346">
                  <c:v>-2.9920274600316321</c:v>
                </c:pt>
                <c:pt idx="347">
                  <c:v>-2.5739683664730229</c:v>
                </c:pt>
                <c:pt idx="348">
                  <c:v>-2.1005731515756798</c:v>
                </c:pt>
                <c:pt idx="349">
                  <c:v>-1.5373362087448106</c:v>
                </c:pt>
                <c:pt idx="350">
                  <c:v>-0.49436806499810748</c:v>
                </c:pt>
                <c:pt idx="351">
                  <c:v>0.28614640808748426</c:v>
                </c:pt>
                <c:pt idx="352">
                  <c:v>0.93604527146562422</c:v>
                </c:pt>
                <c:pt idx="353">
                  <c:v>1.3865049634371296</c:v>
                </c:pt>
                <c:pt idx="354">
                  <c:v>1.5880760841913588</c:v>
                </c:pt>
                <c:pt idx="355">
                  <c:v>1.7172726894080892</c:v>
                </c:pt>
                <c:pt idx="356">
                  <c:v>1.8626692295530489</c:v>
                </c:pt>
                <c:pt idx="357">
                  <c:v>2.0775184215148235</c:v>
                </c:pt>
                <c:pt idx="358">
                  <c:v>2.1917856767741828</c:v>
                </c:pt>
                <c:pt idx="359">
                  <c:v>1.7146465445386561</c:v>
                </c:pt>
                <c:pt idx="360">
                  <c:v>1.3823591446066263</c:v>
                </c:pt>
                <c:pt idx="361">
                  <c:v>1.5726902019040478</c:v>
                </c:pt>
                <c:pt idx="362">
                  <c:v>3.0465004917244798</c:v>
                </c:pt>
                <c:pt idx="363">
                  <c:v>4.4198549812712651</c:v>
                </c:pt>
                <c:pt idx="364">
                  <c:v>5.4034518631668194</c:v>
                </c:pt>
                <c:pt idx="365">
                  <c:v>5.6199426129745378</c:v>
                </c:pt>
                <c:pt idx="366">
                  <c:v>5.9337439483148291</c:v>
                </c:pt>
                <c:pt idx="367">
                  <c:v>6.1651640385289141</c:v>
                </c:pt>
                <c:pt idx="368">
                  <c:v>6.6695504494312496</c:v>
                </c:pt>
                <c:pt idx="369">
                  <c:v>7.2838027459058319</c:v>
                </c:pt>
                <c:pt idx="370">
                  <c:v>7.9834376220084824</c:v>
                </c:pt>
                <c:pt idx="371">
                  <c:v>8.1618900073457734</c:v>
                </c:pt>
                <c:pt idx="372">
                  <c:v>8.2906971118391404</c:v>
                </c:pt>
                <c:pt idx="373">
                  <c:v>8.2344796928981658</c:v>
                </c:pt>
                <c:pt idx="374">
                  <c:v>8.0191586396864967</c:v>
                </c:pt>
                <c:pt idx="375">
                  <c:v>7.831504360407715</c:v>
                </c:pt>
                <c:pt idx="376">
                  <c:v>7.5677123060073903</c:v>
                </c:pt>
                <c:pt idx="377">
                  <c:v>7.5686548983918467</c:v>
                </c:pt>
                <c:pt idx="378">
                  <c:v>6.9583999041652023</c:v>
                </c:pt>
                <c:pt idx="379">
                  <c:v>6.3547499917161021</c:v>
                </c:pt>
                <c:pt idx="380">
                  <c:v>6.0392098035338293</c:v>
                </c:pt>
                <c:pt idx="381">
                  <c:v>5.9617921623326131</c:v>
                </c:pt>
                <c:pt idx="382">
                  <c:v>5.9271572223679403</c:v>
                </c:pt>
                <c:pt idx="383">
                  <c:v>5.8189616249851639</c:v>
                </c:pt>
                <c:pt idx="384">
                  <c:v>5.7139232877808643</c:v>
                </c:pt>
                <c:pt idx="385">
                  <c:v>5.5246338659281191</c:v>
                </c:pt>
                <c:pt idx="386">
                  <c:v>4.4788670406949116</c:v>
                </c:pt>
                <c:pt idx="387">
                  <c:v>2.5395423165335496</c:v>
                </c:pt>
                <c:pt idx="388">
                  <c:v>0.26011554605698262</c:v>
                </c:pt>
                <c:pt idx="389">
                  <c:v>-1.4699619641533657</c:v>
                </c:pt>
                <c:pt idx="390">
                  <c:v>-2.1736028680624075</c:v>
                </c:pt>
                <c:pt idx="391">
                  <c:v>-1.9792807481904817</c:v>
                </c:pt>
                <c:pt idx="392">
                  <c:v>-1.1350468611057818</c:v>
                </c:pt>
                <c:pt idx="393">
                  <c:v>0.19253397837193376</c:v>
                </c:pt>
                <c:pt idx="394">
                  <c:v>1.1915217427276303</c:v>
                </c:pt>
                <c:pt idx="395">
                  <c:v>1.5877901595015897</c:v>
                </c:pt>
                <c:pt idx="396">
                  <c:v>1.2235996880745503</c:v>
                </c:pt>
                <c:pt idx="397">
                  <c:v>0.86204318744542707</c:v>
                </c:pt>
                <c:pt idx="398">
                  <c:v>0.51480549610176674</c:v>
                </c:pt>
                <c:pt idx="399">
                  <c:v>0.58223828572285807</c:v>
                </c:pt>
                <c:pt idx="400">
                  <c:v>0.64090440230128998</c:v>
                </c:pt>
                <c:pt idx="401">
                  <c:v>1.1075759818585995</c:v>
                </c:pt>
                <c:pt idx="402">
                  <c:v>1.3486695578142971</c:v>
                </c:pt>
                <c:pt idx="403">
                  <c:v>1.2758811160300976</c:v>
                </c:pt>
                <c:pt idx="404">
                  <c:v>0.64401621694984978</c:v>
                </c:pt>
                <c:pt idx="405">
                  <c:v>-0.33886540074989924</c:v>
                </c:pt>
                <c:pt idx="406">
                  <c:v>-1.506550468925405</c:v>
                </c:pt>
                <c:pt idx="407">
                  <c:v>-2.9884458242646184</c:v>
                </c:pt>
                <c:pt idx="408">
                  <c:v>-3.4566809325541348</c:v>
                </c:pt>
                <c:pt idx="409">
                  <c:v>-3.8290658068001138</c:v>
                </c:pt>
                <c:pt idx="410">
                  <c:v>-3.8191433029966415</c:v>
                </c:pt>
                <c:pt idx="411">
                  <c:v>-4.6569067276036824</c:v>
                </c:pt>
                <c:pt idx="412">
                  <c:v>-5.3742176032705258</c:v>
                </c:pt>
                <c:pt idx="413">
                  <c:v>-5.8930867553490867</c:v>
                </c:pt>
                <c:pt idx="414">
                  <c:v>-6.4636732274496511</c:v>
                </c:pt>
                <c:pt idx="415">
                  <c:v>-7.019027130075739</c:v>
                </c:pt>
                <c:pt idx="416">
                  <c:v>-7.7729296996117974</c:v>
                </c:pt>
                <c:pt idx="417">
                  <c:v>-8.3877656363168676</c:v>
                </c:pt>
                <c:pt idx="418">
                  <c:v>-9.0774453422848076</c:v>
                </c:pt>
                <c:pt idx="419">
                  <c:v>-8.9287121347834013</c:v>
                </c:pt>
                <c:pt idx="420">
                  <c:v>-8.8481511540292264</c:v>
                </c:pt>
                <c:pt idx="421">
                  <c:v>-8.3185461745111766</c:v>
                </c:pt>
                <c:pt idx="422">
                  <c:v>-8.0438858279482268</c:v>
                </c:pt>
                <c:pt idx="423">
                  <c:v>-7.3244547962159618</c:v>
                </c:pt>
                <c:pt idx="424">
                  <c:v>-6.7475696429803778</c:v>
                </c:pt>
                <c:pt idx="425">
                  <c:v>-5.9782905067625514</c:v>
                </c:pt>
                <c:pt idx="426">
                  <c:v>-5.1621646765276807</c:v>
                </c:pt>
                <c:pt idx="427">
                  <c:v>-3.9823586783160558</c:v>
                </c:pt>
                <c:pt idx="428">
                  <c:v>-3.0566736126415028</c:v>
                </c:pt>
                <c:pt idx="429">
                  <c:v>-2.3238262406574672</c:v>
                </c:pt>
                <c:pt idx="430">
                  <c:v>-1.9783053513310889</c:v>
                </c:pt>
                <c:pt idx="431">
                  <c:v>-1.2024742666679078</c:v>
                </c:pt>
                <c:pt idx="432">
                  <c:v>-0.43481669712435167</c:v>
                </c:pt>
                <c:pt idx="433">
                  <c:v>0.3985252169483422</c:v>
                </c:pt>
                <c:pt idx="434">
                  <c:v>0.72507725076942364</c:v>
                </c:pt>
                <c:pt idx="435">
                  <c:v>1.1124094832820397</c:v>
                </c:pt>
                <c:pt idx="436">
                  <c:v>1.4336631250358778</c:v>
                </c:pt>
                <c:pt idx="437">
                  <c:v>1.6969027104467571</c:v>
                </c:pt>
                <c:pt idx="438">
                  <c:v>1.763767520454973</c:v>
                </c:pt>
                <c:pt idx="439">
                  <c:v>1.6218647213543269</c:v>
                </c:pt>
                <c:pt idx="440">
                  <c:v>1.2662752030165425</c:v>
                </c:pt>
                <c:pt idx="441">
                  <c:v>1.0214459558413713</c:v>
                </c:pt>
                <c:pt idx="442">
                  <c:v>0.9012490790696992</c:v>
                </c:pt>
                <c:pt idx="443">
                  <c:v>0.78129944628106962</c:v>
                </c:pt>
                <c:pt idx="444">
                  <c:v>0.67502210274836827</c:v>
                </c:pt>
                <c:pt idx="445">
                  <c:v>0.58838177084323817</c:v>
                </c:pt>
                <c:pt idx="446">
                  <c:v>0.51658700439192184</c:v>
                </c:pt>
                <c:pt idx="447">
                  <c:v>0.33791176448041416</c:v>
                </c:pt>
                <c:pt idx="448">
                  <c:v>8.5673521282614296E-2</c:v>
                </c:pt>
                <c:pt idx="449">
                  <c:v>-0.28810104105051471</c:v>
                </c:pt>
                <c:pt idx="450">
                  <c:v>-0.53467043391742797</c:v>
                </c:pt>
                <c:pt idx="451">
                  <c:v>-0.66503239996544838</c:v>
                </c:pt>
                <c:pt idx="452">
                  <c:v>-0.73500802095454176</c:v>
                </c:pt>
                <c:pt idx="453">
                  <c:v>-0.79524990345593016</c:v>
                </c:pt>
                <c:pt idx="454">
                  <c:v>-0.6164296629877164</c:v>
                </c:pt>
                <c:pt idx="455">
                  <c:v>-0.20273896503066879</c:v>
                </c:pt>
                <c:pt idx="456">
                  <c:v>-0.15530991846391951</c:v>
                </c:pt>
                <c:pt idx="457">
                  <c:v>-0.65783626349494861</c:v>
                </c:pt>
                <c:pt idx="458">
                  <c:v>-1.2908047260087652</c:v>
                </c:pt>
                <c:pt idx="459">
                  <c:v>-1.6301859675353469</c:v>
                </c:pt>
                <c:pt idx="460">
                  <c:v>-1.9285801002445369</c:v>
                </c:pt>
                <c:pt idx="461">
                  <c:v>-1.9726596296937071</c:v>
                </c:pt>
                <c:pt idx="462">
                  <c:v>-2.1334023941067981</c:v>
                </c:pt>
                <c:pt idx="463">
                  <c:v>-2.1109330944464433</c:v>
                </c:pt>
                <c:pt idx="464">
                  <c:v>-2.2032363794723286</c:v>
                </c:pt>
                <c:pt idx="465">
                  <c:v>-2.0595685312565837</c:v>
                </c:pt>
                <c:pt idx="466">
                  <c:v>-1.6763952367094825</c:v>
                </c:pt>
                <c:pt idx="467">
                  <c:v>-1.5310944848712205</c:v>
                </c:pt>
                <c:pt idx="468">
                  <c:v>-1.1556752518451341</c:v>
                </c:pt>
                <c:pt idx="469">
                  <c:v>-1.0339608523374455</c:v>
                </c:pt>
                <c:pt idx="470">
                  <c:v>-0.57678931921893994</c:v>
                </c:pt>
                <c:pt idx="471">
                  <c:v>-0.35931453841899774</c:v>
                </c:pt>
                <c:pt idx="472">
                  <c:v>-1.1817936250668737E-2</c:v>
                </c:pt>
                <c:pt idx="473">
                  <c:v>0.31885571217660225</c:v>
                </c:pt>
                <c:pt idx="474">
                  <c:v>0.71572580645160588</c:v>
                </c:pt>
                <c:pt idx="475">
                  <c:v>1.0616423047695722</c:v>
                </c:pt>
                <c:pt idx="476">
                  <c:v>1.7049984667280249</c:v>
                </c:pt>
                <c:pt idx="477">
                  <c:v>2.2968168388723065</c:v>
                </c:pt>
                <c:pt idx="478">
                  <c:v>2.9502407169867961</c:v>
                </c:pt>
                <c:pt idx="479">
                  <c:v>3.0873331227452061</c:v>
                </c:pt>
                <c:pt idx="480">
                  <c:v>3.1720483633668639</c:v>
                </c:pt>
                <c:pt idx="481">
                  <c:v>3.2029943194051169</c:v>
                </c:pt>
                <c:pt idx="482">
                  <c:v>3.4075004683659982</c:v>
                </c:pt>
                <c:pt idx="483">
                  <c:v>3.4928229665071697</c:v>
                </c:pt>
                <c:pt idx="484">
                  <c:v>3.5451530724293967</c:v>
                </c:pt>
                <c:pt idx="485">
                  <c:v>3.4843950406156621</c:v>
                </c:pt>
                <c:pt idx="486">
                  <c:v>3.5912252190138716</c:v>
                </c:pt>
                <c:pt idx="487">
                  <c:v>3.4726319239593684</c:v>
                </c:pt>
                <c:pt idx="488">
                  <c:v>3.528032286212901</c:v>
                </c:pt>
                <c:pt idx="489">
                  <c:v>3.4693977556720546</c:v>
                </c:pt>
                <c:pt idx="490">
                  <c:v>3.6892085079551329</c:v>
                </c:pt>
                <c:pt idx="491">
                  <c:v>3.7981896327168307</c:v>
                </c:pt>
                <c:pt idx="492">
                  <c:v>3.6785420188098605</c:v>
                </c:pt>
                <c:pt idx="493">
                  <c:v>3.5609785118960735</c:v>
                </c:pt>
                <c:pt idx="494">
                  <c:v>3.3325774019718812</c:v>
                </c:pt>
                <c:pt idx="495">
                  <c:v>3.0477484179091352</c:v>
                </c:pt>
                <c:pt idx="496">
                  <c:v>2.7067895753622784</c:v>
                </c:pt>
                <c:pt idx="497">
                  <c:v>2.0333392426415298</c:v>
                </c:pt>
                <c:pt idx="498">
                  <c:v>1.8544140201850912</c:v>
                </c:pt>
                <c:pt idx="499">
                  <c:v>1.5041779747661854</c:v>
                </c:pt>
                <c:pt idx="500">
                  <c:v>1.480543489295294</c:v>
                </c:pt>
                <c:pt idx="501">
                  <c:v>1.232415021491251</c:v>
                </c:pt>
                <c:pt idx="502">
                  <c:v>1.3093185156798581</c:v>
                </c:pt>
                <c:pt idx="503">
                  <c:v>1.2137147106471957</c:v>
                </c:pt>
                <c:pt idx="504">
                  <c:v>1.333672582320844</c:v>
                </c:pt>
                <c:pt idx="505">
                  <c:v>1.3889990849320188</c:v>
                </c:pt>
                <c:pt idx="506">
                  <c:v>1.6039647856102013</c:v>
                </c:pt>
                <c:pt idx="507">
                  <c:v>1.6090464753718114</c:v>
                </c:pt>
                <c:pt idx="508">
                  <c:v>1.5567678933702922</c:v>
                </c:pt>
                <c:pt idx="509">
                  <c:v>1.4411126144551645</c:v>
                </c:pt>
                <c:pt idx="510">
                  <c:v>1.3655412723077465</c:v>
                </c:pt>
                <c:pt idx="511">
                  <c:v>1.2302183807256784</c:v>
                </c:pt>
                <c:pt idx="512">
                  <c:v>0.86998625515428696</c:v>
                </c:pt>
                <c:pt idx="513">
                  <c:v>2.5446481894020323E-2</c:v>
                </c:pt>
                <c:pt idx="514">
                  <c:v>-1.1287932945845291</c:v>
                </c:pt>
                <c:pt idx="515">
                  <c:v>-2.1207000790612218</c:v>
                </c:pt>
                <c:pt idx="516">
                  <c:v>-2.9468920263297949</c:v>
                </c:pt>
                <c:pt idx="517">
                  <c:v>-3.6630827690108947</c:v>
                </c:pt>
                <c:pt idx="518">
                  <c:v>-4.2686117009818059</c:v>
                </c:pt>
                <c:pt idx="519">
                  <c:v>-4.2796976628747156</c:v>
                </c:pt>
                <c:pt idx="520">
                  <c:v>-3.8351199591628915</c:v>
                </c:pt>
                <c:pt idx="521">
                  <c:v>-3.3853768828867814</c:v>
                </c:pt>
                <c:pt idx="522">
                  <c:v>-3.3011247599598059</c:v>
                </c:pt>
                <c:pt idx="523">
                  <c:v>-3.2143291570369104</c:v>
                </c:pt>
                <c:pt idx="524">
                  <c:v>-3.2306346485440063</c:v>
                </c:pt>
                <c:pt idx="525">
                  <c:v>-3.2366133369660433</c:v>
                </c:pt>
                <c:pt idx="526">
                  <c:v>-3.719420114769012</c:v>
                </c:pt>
                <c:pt idx="527">
                  <c:v>-4.2445154291225311</c:v>
                </c:pt>
                <c:pt idx="528">
                  <c:v>-4.5679810385693358</c:v>
                </c:pt>
                <c:pt idx="529">
                  <c:v>-4.4722763861807291</c:v>
                </c:pt>
                <c:pt idx="530">
                  <c:v>-3.9716863954028403</c:v>
                </c:pt>
                <c:pt idx="531">
                  <c:v>-3.5701487188676273</c:v>
                </c:pt>
                <c:pt idx="532">
                  <c:v>-3.4333442580619655</c:v>
                </c:pt>
                <c:pt idx="533">
                  <c:v>-3.3000406250309977</c:v>
                </c:pt>
                <c:pt idx="534">
                  <c:v>-3.4190442295905843</c:v>
                </c:pt>
                <c:pt idx="535">
                  <c:v>-3.4401984426395749</c:v>
                </c:pt>
                <c:pt idx="536">
                  <c:v>-3.5190514845153564</c:v>
                </c:pt>
                <c:pt idx="537">
                  <c:v>-3.2927930580914144</c:v>
                </c:pt>
                <c:pt idx="538">
                  <c:v>-3.1812707458214851</c:v>
                </c:pt>
                <c:pt idx="539">
                  <c:v>-3.1248626554740144</c:v>
                </c:pt>
                <c:pt idx="540">
                  <c:v>-3.072988967633572</c:v>
                </c:pt>
                <c:pt idx="541">
                  <c:v>-3.0728346839231535</c:v>
                </c:pt>
                <c:pt idx="542">
                  <c:v>-3.1268170717525523</c:v>
                </c:pt>
                <c:pt idx="543">
                  <c:v>-3.4336112117917317</c:v>
                </c:pt>
                <c:pt idx="544">
                  <c:v>-3.6023922776275974</c:v>
                </c:pt>
                <c:pt idx="545">
                  <c:v>-3.7841110582537141</c:v>
                </c:pt>
                <c:pt idx="546">
                  <c:v>-3.8702197180939257</c:v>
                </c:pt>
                <c:pt idx="547">
                  <c:v>-3.9176350896298784</c:v>
                </c:pt>
                <c:pt idx="548">
                  <c:v>-3.8762790387628088</c:v>
                </c:pt>
                <c:pt idx="549">
                  <c:v>-3.6926289809673052</c:v>
                </c:pt>
                <c:pt idx="550">
                  <c:v>-3.5183581941270914</c:v>
                </c:pt>
                <c:pt idx="551">
                  <c:v>-3.388319846075516</c:v>
                </c:pt>
                <c:pt idx="552">
                  <c:v>-3.4111740982034844</c:v>
                </c:pt>
                <c:pt idx="553">
                  <c:v>-3.2490044506910287</c:v>
                </c:pt>
                <c:pt idx="554">
                  <c:v>-3.0316615298403127</c:v>
                </c:pt>
                <c:pt idx="555">
                  <c:v>-2.6130555012429779</c:v>
                </c:pt>
                <c:pt idx="556">
                  <c:v>-2.368988795323268</c:v>
                </c:pt>
                <c:pt idx="557">
                  <c:v>-2.2599575477587841</c:v>
                </c:pt>
                <c:pt idx="558">
                  <c:v>-2.1556969026548578</c:v>
                </c:pt>
                <c:pt idx="559">
                  <c:v>-2.1467587296774671</c:v>
                </c:pt>
                <c:pt idx="560">
                  <c:v>-1.9047619047619202</c:v>
                </c:pt>
                <c:pt idx="561">
                  <c:v>-1.6657083139381079</c:v>
                </c:pt>
                <c:pt idx="562">
                  <c:v>-1.1538793907226008</c:v>
                </c:pt>
                <c:pt idx="563">
                  <c:v>-0.87893458079491005</c:v>
                </c:pt>
                <c:pt idx="564">
                  <c:v>-0.7933065886009727</c:v>
                </c:pt>
                <c:pt idx="565">
                  <c:v>-1.0489258639007626</c:v>
                </c:pt>
                <c:pt idx="566">
                  <c:v>-1.3556007123407876</c:v>
                </c:pt>
                <c:pt idx="567">
                  <c:v>-1.5825344685034937</c:v>
                </c:pt>
                <c:pt idx="568">
                  <c:v>-1.7698051210813692</c:v>
                </c:pt>
                <c:pt idx="569">
                  <c:v>-2.0940341539143925</c:v>
                </c:pt>
                <c:pt idx="570">
                  <c:v>-2.0711836850104248</c:v>
                </c:pt>
                <c:pt idx="571">
                  <c:v>-2.0536853685368395</c:v>
                </c:pt>
                <c:pt idx="572">
                  <c:v>-1.9460369221059093</c:v>
                </c:pt>
                <c:pt idx="573">
                  <c:v>-2.1925630984033773</c:v>
                </c:pt>
                <c:pt idx="574">
                  <c:v>-2.4409972732846952</c:v>
                </c:pt>
                <c:pt idx="575">
                  <c:v>-2.8264005301937623</c:v>
                </c:pt>
                <c:pt idx="576">
                  <c:v>-2.808806968947819</c:v>
                </c:pt>
                <c:pt idx="577">
                  <c:v>-2.9279046980557943</c:v>
                </c:pt>
                <c:pt idx="578">
                  <c:v>-2.5623244983220217</c:v>
                </c:pt>
                <c:pt idx="579">
                  <c:v>-2.4643668751572312</c:v>
                </c:pt>
                <c:pt idx="580">
                  <c:v>-2.0172421115216554</c:v>
                </c:pt>
                <c:pt idx="581">
                  <c:v>-1.9234348561759984</c:v>
                </c:pt>
                <c:pt idx="582">
                  <c:v>-1.8179519595448945</c:v>
                </c:pt>
                <c:pt idx="583">
                  <c:v>-1.8368075235636327</c:v>
                </c:pt>
                <c:pt idx="584">
                  <c:v>-1.8062788897952542</c:v>
                </c:pt>
                <c:pt idx="585">
                  <c:v>-1.7256686966199419</c:v>
                </c:pt>
                <c:pt idx="586">
                  <c:v>-1.5893588561268879</c:v>
                </c:pt>
                <c:pt idx="587">
                  <c:v>-1.4551973106794569</c:v>
                </c:pt>
                <c:pt idx="588">
                  <c:v>-1.1458397804873011</c:v>
                </c:pt>
                <c:pt idx="589">
                  <c:v>-0.78271205820781287</c:v>
                </c:pt>
                <c:pt idx="590">
                  <c:v>-0.41208960181075005</c:v>
                </c:pt>
                <c:pt idx="591">
                  <c:v>-0.2493694224032339</c:v>
                </c:pt>
                <c:pt idx="592">
                  <c:v>-0.16426384931749194</c:v>
                </c:pt>
                <c:pt idx="593">
                  <c:v>0.13574918103411715</c:v>
                </c:pt>
                <c:pt idx="594">
                  <c:v>0.68940361116174298</c:v>
                </c:pt>
                <c:pt idx="595">
                  <c:v>1.3734453754340015</c:v>
                </c:pt>
                <c:pt idx="596">
                  <c:v>2.0500790042242922</c:v>
                </c:pt>
                <c:pt idx="597">
                  <c:v>2.5950847743771543</c:v>
                </c:pt>
                <c:pt idx="598">
                  <c:v>2.9756392834092926</c:v>
                </c:pt>
                <c:pt idx="599">
                  <c:v>3.3042720488005495</c:v>
                </c:pt>
                <c:pt idx="600">
                  <c:v>3.3013640748447148</c:v>
                </c:pt>
                <c:pt idx="601">
                  <c:v>3.215356117881818</c:v>
                </c:pt>
                <c:pt idx="602">
                  <c:v>3.082874548647041</c:v>
                </c:pt>
                <c:pt idx="603">
                  <c:v>3.2027414803045051</c:v>
                </c:pt>
                <c:pt idx="604">
                  <c:v>3.0807919558850871</c:v>
                </c:pt>
                <c:pt idx="605">
                  <c:v>2.6748898401355303</c:v>
                </c:pt>
                <c:pt idx="606">
                  <c:v>2.7678133882191203</c:v>
                </c:pt>
                <c:pt idx="607">
                  <c:v>2.9810711367092901</c:v>
                </c:pt>
                <c:pt idx="608">
                  <c:v>3.6045944733711588</c:v>
                </c:pt>
                <c:pt idx="609">
                  <c:v>3.5000700247420857</c:v>
                </c:pt>
                <c:pt idx="610">
                  <c:v>3.5935044525929216</c:v>
                </c:pt>
                <c:pt idx="611">
                  <c:v>3.5740826753366983</c:v>
                </c:pt>
                <c:pt idx="612">
                  <c:v>3.7246407030712803</c:v>
                </c:pt>
                <c:pt idx="613">
                  <c:v>3.8420051005863431</c:v>
                </c:pt>
                <c:pt idx="614">
                  <c:v>3.9240331173173937</c:v>
                </c:pt>
                <c:pt idx="615">
                  <c:v>4.1301838236704302</c:v>
                </c:pt>
                <c:pt idx="616">
                  <c:v>4.1801565980115418</c:v>
                </c:pt>
                <c:pt idx="617">
                  <c:v>4.3800665162224028</c:v>
                </c:pt>
                <c:pt idx="618">
                  <c:v>4.4637482378938609</c:v>
                </c:pt>
                <c:pt idx="619">
                  <c:v>4.4995628539931998</c:v>
                </c:pt>
                <c:pt idx="620">
                  <c:v>4.7719825232113156</c:v>
                </c:pt>
                <c:pt idx="621">
                  <c:v>5.0431775007756974</c:v>
                </c:pt>
                <c:pt idx="622">
                  <c:v>5.6924749694196031</c:v>
                </c:pt>
                <c:pt idx="623">
                  <c:v>5.9299526462709862</c:v>
                </c:pt>
                <c:pt idx="624">
                  <c:v>6.1252950817207052</c:v>
                </c:pt>
                <c:pt idx="625">
                  <c:v>6.1943284914356855</c:v>
                </c:pt>
                <c:pt idx="626">
                  <c:v>6.4677175491384409</c:v>
                </c:pt>
                <c:pt idx="627">
                  <c:v>6.6582271863294906</c:v>
                </c:pt>
                <c:pt idx="628">
                  <c:v>6.7244173699211762</c:v>
                </c:pt>
                <c:pt idx="629">
                  <c:v>6.4982432658524436</c:v>
                </c:pt>
                <c:pt idx="630">
                  <c:v>6.1071788936372107</c:v>
                </c:pt>
                <c:pt idx="631">
                  <c:v>5.8762344719347048</c:v>
                </c:pt>
                <c:pt idx="632">
                  <c:v>5.5309938798952407</c:v>
                </c:pt>
                <c:pt idx="633">
                  <c:v>5.3034658646971211</c:v>
                </c:pt>
                <c:pt idx="634">
                  <c:v>4.7657922026344446</c:v>
                </c:pt>
                <c:pt idx="635">
                  <c:v>4.1995993042865942</c:v>
                </c:pt>
                <c:pt idx="636">
                  <c:v>3.4141090142144837</c:v>
                </c:pt>
                <c:pt idx="637">
                  <c:v>2.6673097440844229</c:v>
                </c:pt>
                <c:pt idx="638">
                  <c:v>2.0385765332167072</c:v>
                </c:pt>
                <c:pt idx="639">
                  <c:v>1.3827483943744223</c:v>
                </c:pt>
                <c:pt idx="640">
                  <c:v>0.6151589099994359</c:v>
                </c:pt>
                <c:pt idx="641">
                  <c:v>-0.15515678810947842</c:v>
                </c:pt>
                <c:pt idx="642">
                  <c:v>-0.78019265982003372</c:v>
                </c:pt>
                <c:pt idx="643">
                  <c:v>-1.3010138661638693</c:v>
                </c:pt>
                <c:pt idx="644">
                  <c:v>-1.8580807042969383</c:v>
                </c:pt>
                <c:pt idx="645">
                  <c:v>-2.4840227998963793</c:v>
                </c:pt>
                <c:pt idx="646">
                  <c:v>-2.9924891432019818</c:v>
                </c:pt>
                <c:pt idx="647">
                  <c:v>-3.1204391994865022</c:v>
                </c:pt>
                <c:pt idx="648">
                  <c:v>-3.0973451327433787</c:v>
                </c:pt>
                <c:pt idx="649">
                  <c:v>-2.84720658510349</c:v>
                </c:pt>
                <c:pt idx="650">
                  <c:v>-2.6294095605160495</c:v>
                </c:pt>
                <c:pt idx="651">
                  <c:v>-2.1899864952020676</c:v>
                </c:pt>
                <c:pt idx="652">
                  <c:v>-1.7131512376317048</c:v>
                </c:pt>
                <c:pt idx="653">
                  <c:v>-1.4917843502975314</c:v>
                </c:pt>
                <c:pt idx="654">
                  <c:v>-1.4161753332907701</c:v>
                </c:pt>
                <c:pt idx="655">
                  <c:v>-1.5909622292600956</c:v>
                </c:pt>
                <c:pt idx="656">
                  <c:v>-1.7704718546267317</c:v>
                </c:pt>
                <c:pt idx="657">
                  <c:v>-1.8403131004860351</c:v>
                </c:pt>
                <c:pt idx="658">
                  <c:v>-2.1081734923103612</c:v>
                </c:pt>
                <c:pt idx="659">
                  <c:v>-1.9938866351137841</c:v>
                </c:pt>
                <c:pt idx="660">
                  <c:v>-1.9264916333512572</c:v>
                </c:pt>
                <c:pt idx="661">
                  <c:v>-1.7797392711811244</c:v>
                </c:pt>
                <c:pt idx="662">
                  <c:v>-2.1389680644810838</c:v>
                </c:pt>
                <c:pt idx="663">
                  <c:v>-2.603285965851998</c:v>
                </c:pt>
                <c:pt idx="664">
                  <c:v>-2.9912109579846136</c:v>
                </c:pt>
                <c:pt idx="665">
                  <c:v>-3.0194805194805552</c:v>
                </c:pt>
                <c:pt idx="666">
                  <c:v>-3.0754694614703704</c:v>
                </c:pt>
                <c:pt idx="667">
                  <c:v>-2.9191692345189257</c:v>
                </c:pt>
                <c:pt idx="668">
                  <c:v>-2.9004708353328579</c:v>
                </c:pt>
                <c:pt idx="669">
                  <c:v>-2.594637771758046</c:v>
                </c:pt>
                <c:pt idx="670">
                  <c:v>-2.4968347295211912</c:v>
                </c:pt>
                <c:pt idx="671">
                  <c:v>-2.2840827980014522</c:v>
                </c:pt>
                <c:pt idx="672">
                  <c:v>-2.1380212659910636</c:v>
                </c:pt>
                <c:pt idx="673">
                  <c:v>-2.1530810915492027</c:v>
                </c:pt>
                <c:pt idx="674">
                  <c:v>-2.0908487788696917</c:v>
                </c:pt>
                <c:pt idx="675">
                  <c:v>-1.9454084010980477</c:v>
                </c:pt>
                <c:pt idx="676">
                  <c:v>-1.8885115547088605</c:v>
                </c:pt>
                <c:pt idx="677">
                  <c:v>-1.7178964223719895</c:v>
                </c:pt>
                <c:pt idx="678">
                  <c:v>-1.6925290628461487</c:v>
                </c:pt>
                <c:pt idx="679">
                  <c:v>-1.4010532055131142</c:v>
                </c:pt>
                <c:pt idx="680">
                  <c:v>-0.94068343672218946</c:v>
                </c:pt>
                <c:pt idx="681">
                  <c:v>-0.49391926665075525</c:v>
                </c:pt>
                <c:pt idx="682">
                  <c:v>0.2056333160532331</c:v>
                </c:pt>
                <c:pt idx="683">
                  <c:v>0.74046406103558393</c:v>
                </c:pt>
                <c:pt idx="684">
                  <c:v>1.4312911041883369</c:v>
                </c:pt>
                <c:pt idx="685">
                  <c:v>1.8777390912713354</c:v>
                </c:pt>
                <c:pt idx="686">
                  <c:v>2.1495868313099908</c:v>
                </c:pt>
                <c:pt idx="687">
                  <c:v>2.2672219330210464</c:v>
                </c:pt>
                <c:pt idx="688">
                  <c:v>2.5489562822743839</c:v>
                </c:pt>
                <c:pt idx="689">
                  <c:v>2.7466227484990169</c:v>
                </c:pt>
                <c:pt idx="690">
                  <c:v>2.9402051677808183</c:v>
                </c:pt>
                <c:pt idx="691">
                  <c:v>2.3036474417828412</c:v>
                </c:pt>
                <c:pt idx="692">
                  <c:v>2.1565189560764919</c:v>
                </c:pt>
                <c:pt idx="693">
                  <c:v>2.2463231072744616</c:v>
                </c:pt>
                <c:pt idx="694">
                  <c:v>3.2236512443628129</c:v>
                </c:pt>
                <c:pt idx="695">
                  <c:v>3.7981995524980272</c:v>
                </c:pt>
                <c:pt idx="696">
                  <c:v>4.0795022756691557</c:v>
                </c:pt>
                <c:pt idx="697">
                  <c:v>4.1967578097822367</c:v>
                </c:pt>
                <c:pt idx="698">
                  <c:v>4.4148843679360006</c:v>
                </c:pt>
                <c:pt idx="699">
                  <c:v>4.5547142787615735</c:v>
                </c:pt>
                <c:pt idx="700">
                  <c:v>4.7335077860834129</c:v>
                </c:pt>
                <c:pt idx="701">
                  <c:v>4.800464101602131</c:v>
                </c:pt>
                <c:pt idx="702">
                  <c:v>4.9856050897902238</c:v>
                </c:pt>
                <c:pt idx="703">
                  <c:v>4.9929346901505856</c:v>
                </c:pt>
                <c:pt idx="704">
                  <c:v>4.9590448424267963</c:v>
                </c:pt>
                <c:pt idx="705">
                  <c:v>4.7887714915248347</c:v>
                </c:pt>
                <c:pt idx="706">
                  <c:v>5.0841754345797296</c:v>
                </c:pt>
                <c:pt idx="707">
                  <c:v>5.192066943401219</c:v>
                </c:pt>
                <c:pt idx="708">
                  <c:v>5.8063867480697917</c:v>
                </c:pt>
                <c:pt idx="709">
                  <c:v>6.0210648894249319</c:v>
                </c:pt>
                <c:pt idx="710">
                  <c:v>6.7017292214519131</c:v>
                </c:pt>
                <c:pt idx="711">
                  <c:v>6.9081954949713253</c:v>
                </c:pt>
                <c:pt idx="712">
                  <c:v>7.1167194613214191</c:v>
                </c:pt>
                <c:pt idx="713">
                  <c:v>7.0777962347729595</c:v>
                </c:pt>
                <c:pt idx="714">
                  <c:v>7.0667552216295393</c:v>
                </c:pt>
                <c:pt idx="715">
                  <c:v>7.2226716728552409</c:v>
                </c:pt>
                <c:pt idx="716">
                  <c:v>7.123729756438002</c:v>
                </c:pt>
                <c:pt idx="717">
                  <c:v>7.1949724624919664</c:v>
                </c:pt>
                <c:pt idx="718">
                  <c:v>7.1217344195884325</c:v>
                </c:pt>
                <c:pt idx="719">
                  <c:v>7.1606905160938261</c:v>
                </c:pt>
                <c:pt idx="720">
                  <c:v>6.9844059619195153</c:v>
                </c:pt>
                <c:pt idx="721">
                  <c:v>6.6276823258360595</c:v>
                </c:pt>
                <c:pt idx="722">
                  <c:v>6.1018757528824352</c:v>
                </c:pt>
                <c:pt idx="723">
                  <c:v>5.4295561012856375</c:v>
                </c:pt>
                <c:pt idx="724">
                  <c:v>4.8397409454665308</c:v>
                </c:pt>
                <c:pt idx="725">
                  <c:v>4.3599707273832777</c:v>
                </c:pt>
                <c:pt idx="726">
                  <c:v>3.453071399874319</c:v>
                </c:pt>
                <c:pt idx="727">
                  <c:v>1.2309328940821374</c:v>
                </c:pt>
                <c:pt idx="728">
                  <c:v>-0.55937388536780874</c:v>
                </c:pt>
                <c:pt idx="729">
                  <c:v>-2.1438045590548516</c:v>
                </c:pt>
                <c:pt idx="730">
                  <c:v>-3.2322256701122543</c:v>
                </c:pt>
                <c:pt idx="731">
                  <c:v>-5.2710662956383603</c:v>
                </c:pt>
                <c:pt idx="732">
                  <c:v>-7.0929409229442903</c:v>
                </c:pt>
                <c:pt idx="733">
                  <c:v>-8.5538371075374542</c:v>
                </c:pt>
                <c:pt idx="734">
                  <c:v>-9.5555851672662779</c:v>
                </c:pt>
                <c:pt idx="735">
                  <c:v>-10.689575094427228</c:v>
                </c:pt>
                <c:pt idx="736">
                  <c:v>-11.401478690069011</c:v>
                </c:pt>
                <c:pt idx="737">
                  <c:v>-11.585569725628265</c:v>
                </c:pt>
                <c:pt idx="738">
                  <c:v>-11.178739118426295</c:v>
                </c:pt>
                <c:pt idx="739">
                  <c:v>-10.461946335711914</c:v>
                </c:pt>
                <c:pt idx="740">
                  <c:v>-9.9565109301620662</c:v>
                </c:pt>
                <c:pt idx="741">
                  <c:v>-9.62052287448223</c:v>
                </c:pt>
                <c:pt idx="742">
                  <c:v>-9.3660819668227919</c:v>
                </c:pt>
                <c:pt idx="743">
                  <c:v>-8.907492191031686</c:v>
                </c:pt>
                <c:pt idx="744">
                  <c:v>-8.4332521758028847</c:v>
                </c:pt>
                <c:pt idx="745">
                  <c:v>-7.9183969817876125</c:v>
                </c:pt>
                <c:pt idx="746">
                  <c:v>-7.5393919670219915</c:v>
                </c:pt>
                <c:pt idx="747">
                  <c:v>-6.8102215989540138</c:v>
                </c:pt>
                <c:pt idx="748">
                  <c:v>-6.2207013731642835</c:v>
                </c:pt>
                <c:pt idx="749">
                  <c:v>-5.5333482133798846</c:v>
                </c:pt>
                <c:pt idx="750">
                  <c:v>-5.2619129682568992</c:v>
                </c:pt>
                <c:pt idx="751">
                  <c:v>-4.9290686761062075</c:v>
                </c:pt>
                <c:pt idx="752">
                  <c:v>-4.9452050635985785</c:v>
                </c:pt>
                <c:pt idx="753">
                  <c:v>-4.9189112674917324</c:v>
                </c:pt>
                <c:pt idx="754">
                  <c:v>-4.6508260427400749</c:v>
                </c:pt>
                <c:pt idx="755">
                  <c:v>-4.2060351557242637</c:v>
                </c:pt>
                <c:pt idx="756">
                  <c:v>-4.0053256407411748</c:v>
                </c:pt>
                <c:pt idx="757">
                  <c:v>-3.8356615399087635</c:v>
                </c:pt>
                <c:pt idx="758">
                  <c:v>-3.9102338150628801</c:v>
                </c:pt>
                <c:pt idx="759">
                  <c:v>-3.7399323061853895</c:v>
                </c:pt>
                <c:pt idx="760">
                  <c:v>-3.8163998605636684</c:v>
                </c:pt>
                <c:pt idx="761">
                  <c:v>-3.5361503290961327</c:v>
                </c:pt>
                <c:pt idx="762">
                  <c:v>-3.1853785900783693</c:v>
                </c:pt>
                <c:pt idx="763">
                  <c:v>-2.8548964501990959</c:v>
                </c:pt>
                <c:pt idx="764">
                  <c:v>-2.5208341693754854</c:v>
                </c:pt>
                <c:pt idx="765">
                  <c:v>-2.2608387564718613</c:v>
                </c:pt>
                <c:pt idx="766">
                  <c:v>-1.8615031002779836</c:v>
                </c:pt>
                <c:pt idx="767">
                  <c:v>-1.3838935363756688</c:v>
                </c:pt>
                <c:pt idx="768">
                  <c:v>-0.8368969051172237</c:v>
                </c:pt>
                <c:pt idx="769">
                  <c:v>-0.67336696831374887</c:v>
                </c:pt>
                <c:pt idx="770">
                  <c:v>-0.4756234636461909</c:v>
                </c:pt>
                <c:pt idx="771">
                  <c:v>-0.38306128980641896</c:v>
                </c:pt>
                <c:pt idx="772">
                  <c:v>-8.6639808326127721E-2</c:v>
                </c:pt>
                <c:pt idx="773">
                  <c:v>0.10858414271814887</c:v>
                </c:pt>
                <c:pt idx="774">
                  <c:v>-4.5275833025437695E-2</c:v>
                </c:pt>
                <c:pt idx="775">
                  <c:v>-0.13541885017089861</c:v>
                </c:pt>
                <c:pt idx="776">
                  <c:v>-0.47912115680667222</c:v>
                </c:pt>
                <c:pt idx="777">
                  <c:v>-0.1368925393566589</c:v>
                </c:pt>
                <c:pt idx="778">
                  <c:v>0.19787910781750018</c:v>
                </c:pt>
                <c:pt idx="779">
                  <c:v>0.57946498167398275</c:v>
                </c:pt>
                <c:pt idx="780">
                  <c:v>0.70647151757230464</c:v>
                </c:pt>
                <c:pt idx="781">
                  <c:v>0.92267303719730798</c:v>
                </c:pt>
                <c:pt idx="782">
                  <c:v>1.002190979259221</c:v>
                </c:pt>
                <c:pt idx="783">
                  <c:v>0.97941617427708128</c:v>
                </c:pt>
                <c:pt idx="784">
                  <c:v>0.92260854093466627</c:v>
                </c:pt>
                <c:pt idx="785">
                  <c:v>0.93374453515846501</c:v>
                </c:pt>
                <c:pt idx="786">
                  <c:v>1.0465719566057796</c:v>
                </c:pt>
                <c:pt idx="787">
                  <c:v>1.2947168925865338</c:v>
                </c:pt>
                <c:pt idx="788">
                  <c:v>1.8132940658344365</c:v>
                </c:pt>
                <c:pt idx="789">
                  <c:v>2.3308567382779755</c:v>
                </c:pt>
                <c:pt idx="790">
                  <c:v>2.7121697518821763</c:v>
                </c:pt>
                <c:pt idx="791">
                  <c:v>2.7887056208258931</c:v>
                </c:pt>
                <c:pt idx="792">
                  <c:v>3.0000142673961783</c:v>
                </c:pt>
                <c:pt idx="793">
                  <c:v>3.4131679123468261</c:v>
                </c:pt>
                <c:pt idx="794">
                  <c:v>3.9602460744255108</c:v>
                </c:pt>
                <c:pt idx="795">
                  <c:v>4.3379697192549971</c:v>
                </c:pt>
                <c:pt idx="796">
                  <c:v>4.5804214358313278</c:v>
                </c:pt>
                <c:pt idx="797">
                  <c:v>4.9231434937178076</c:v>
                </c:pt>
                <c:pt idx="798">
                  <c:v>5.0973311591871129</c:v>
                </c:pt>
                <c:pt idx="799">
                  <c:v>5.3717302789565213</c:v>
                </c:pt>
                <c:pt idx="800">
                  <c:v>5.4780191520041654</c:v>
                </c:pt>
                <c:pt idx="801">
                  <c:v>5.9857464480332689</c:v>
                </c:pt>
                <c:pt idx="802">
                  <c:v>6.2583524686915082</c:v>
                </c:pt>
                <c:pt idx="803">
                  <c:v>6.3967183265982275</c:v>
                </c:pt>
                <c:pt idx="804">
                  <c:v>6.20088936192007</c:v>
                </c:pt>
                <c:pt idx="805">
                  <c:v>5.9386145720841776</c:v>
                </c:pt>
                <c:pt idx="806">
                  <c:v>5.8100295585255424</c:v>
                </c:pt>
                <c:pt idx="807">
                  <c:v>5.481813971019478</c:v>
                </c:pt>
                <c:pt idx="808">
                  <c:v>5.2206352635956632</c:v>
                </c:pt>
                <c:pt idx="809">
                  <c:v>5.2589665443394606</c:v>
                </c:pt>
                <c:pt idx="810">
                  <c:v>5.429968973070376</c:v>
                </c:pt>
                <c:pt idx="811">
                  <c:v>5.6005787677021246</c:v>
                </c:pt>
                <c:pt idx="812">
                  <c:v>5.4393305089386335</c:v>
                </c:pt>
                <c:pt idx="813">
                  <c:v>5.0464692981451398</c:v>
                </c:pt>
                <c:pt idx="814">
                  <c:v>4.4887942729041841</c:v>
                </c:pt>
                <c:pt idx="815">
                  <c:v>4.1634380716383701</c:v>
                </c:pt>
                <c:pt idx="816">
                  <c:v>4.036747734928392</c:v>
                </c:pt>
                <c:pt idx="817">
                  <c:v>3.7452118105181231</c:v>
                </c:pt>
                <c:pt idx="818">
                  <c:v>3.421147891069598</c:v>
                </c:pt>
                <c:pt idx="819">
                  <c:v>3.097582879599603</c:v>
                </c:pt>
                <c:pt idx="820">
                  <c:v>3.2681497438834084</c:v>
                </c:pt>
                <c:pt idx="821">
                  <c:v>3.4054471894712668</c:v>
                </c:pt>
                <c:pt idx="822">
                  <c:v>3.5424142250395807</c:v>
                </c:pt>
                <c:pt idx="823">
                  <c:v>3.4164896336633888</c:v>
                </c:pt>
                <c:pt idx="824">
                  <c:v>3.2579170832591542</c:v>
                </c:pt>
                <c:pt idx="825">
                  <c:v>3.0340236584311508</c:v>
                </c:pt>
                <c:pt idx="826">
                  <c:v>3.2032304773187192</c:v>
                </c:pt>
                <c:pt idx="827">
                  <c:v>3.2085380646849959</c:v>
                </c:pt>
                <c:pt idx="828">
                  <c:v>3.3771172600753685</c:v>
                </c:pt>
                <c:pt idx="829">
                  <c:v>3.3820921356173761</c:v>
                </c:pt>
                <c:pt idx="830">
                  <c:v>3.8109589174195824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74880"/>
        <c:axId val="100901248"/>
      </c:lineChart>
      <c:catAx>
        <c:axId val="1008748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endParaRPr lang="nl-NL"/>
          </a:p>
        </c:txPr>
        <c:crossAx val="100901248"/>
        <c:crosses val="autoZero"/>
        <c:auto val="0"/>
        <c:lblAlgn val="ctr"/>
        <c:lblOffset val="100"/>
        <c:tickLblSkip val="24"/>
        <c:tickMarkSkip val="1"/>
        <c:noMultiLvlLbl val="0"/>
      </c:catAx>
      <c:valAx>
        <c:axId val="100901248"/>
        <c:scaling>
          <c:orientation val="minMax"/>
          <c:max val="10"/>
          <c:min val="-1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_)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ourier"/>
                <a:ea typeface="Courier"/>
                <a:cs typeface="Courier"/>
              </a:defRPr>
            </a:pPr>
            <a:endParaRPr lang="nl-NL"/>
          </a:p>
        </c:txPr>
        <c:crossAx val="100874880"/>
        <c:crosses val="autoZero"/>
        <c:crossBetween val="between"/>
        <c:majorUnit val="4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ourier"/>
          <a:ea typeface="Courier"/>
          <a:cs typeface="Courier"/>
        </a:defRPr>
      </a:pPr>
      <a:endParaRPr lang="nl-NL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</cdr:x>
      <cdr:y>0.13125</cdr:y>
    </cdr:from>
    <cdr:to>
      <cdr:x>0.76125</cdr:x>
      <cdr:y>0.2375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35891" y="701064"/>
          <a:ext cx="4755011" cy="5704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45720" tIns="45720" rIns="45720" bIns="4572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nl-NL" sz="1400" b="0" i="0" u="none" strike="noStrike" baseline="0">
              <a:solidFill>
                <a:srgbClr val="000000"/>
              </a:solidFill>
              <a:latin typeface="Arial Black"/>
            </a:rPr>
            <a:t>INSTITUTE FOR SUPPLY MANAGEMENT INDEX</a:t>
          </a:r>
        </a:p>
        <a:p xmlns:a="http://schemas.openxmlformats.org/drawingml/2006/main">
          <a:pPr algn="ctr" rtl="0">
            <a:defRPr sz="1000"/>
          </a:pPr>
          <a:endParaRPr lang="nl-NL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E70C3-1EF2-4755-9CA8-189AB499113F}" type="datetimeFigureOut">
              <a:rPr lang="nl-NL" smtClean="0"/>
              <a:t>15-6-2017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AD505-A61E-499D-AB04-6AD3C98E43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AD505-A61E-499D-AB04-6AD3C98E43A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07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AD505-A61E-499D-AB04-6AD3C98E43AA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28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0DDC-AC96-45D4-8050-E9890590678D}" type="datetime1">
              <a:rPr lang="nl-NL" smtClean="0"/>
              <a:t>15-6-2017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32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0876-3BD0-402C-A104-04CC2BDE8A0C}" type="datetime1">
              <a:rPr lang="nl-NL" smtClean="0"/>
              <a:t>15-6-2017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48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DFDA-C891-43A4-94FE-E3EE1EF18AE6}" type="datetime1">
              <a:rPr lang="nl-NL" smtClean="0"/>
              <a:t>15-6-2017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04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D302-25E3-4E4C-B975-DE7553956AB6}" type="datetime1">
              <a:rPr lang="nl-NL" smtClean="0"/>
              <a:t>15-6-2017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48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84C-C1C4-4094-B2CF-872D63304C3A}" type="datetime1">
              <a:rPr lang="nl-NL" smtClean="0"/>
              <a:t>15-6-2017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55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79A-72DB-4FD4-8088-B7788D4BFC72}" type="datetime1">
              <a:rPr lang="nl-NL" smtClean="0"/>
              <a:t>15-6-2017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9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B487-D0CE-463C-B09F-462781DB43D5}" type="datetime1">
              <a:rPr lang="nl-NL" smtClean="0"/>
              <a:t>15-6-2017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1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145A-1D4A-4530-8374-0C9547D3DC33}" type="datetime1">
              <a:rPr lang="nl-NL" smtClean="0"/>
              <a:t>15-6-2017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21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F859-96E3-44A8-9CE0-DF4DD7AA13C9}" type="datetime1">
              <a:rPr lang="nl-NL" smtClean="0"/>
              <a:t>15-6-2017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8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69C1-BEB1-4630-B3B1-669F76480A38}" type="datetime1">
              <a:rPr lang="nl-NL" smtClean="0"/>
              <a:t>15-6-2017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19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2EDF-2E2B-4E56-9BC4-3BFDF2DDE3D9}" type="datetime1">
              <a:rPr lang="nl-NL" smtClean="0"/>
              <a:t>15-6-2017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9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1857-AD86-4A2D-B4B2-ED30CD5FDAEC}" type="datetime1">
              <a:rPr lang="nl-NL" smtClean="0"/>
              <a:t>15-6-2017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0BBB-64BF-49EB-A90C-3094FC5FD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30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KEERPUNTEN </a:t>
            </a:r>
            <a:br>
              <a:rPr lang="en-US" dirty="0" smtClean="0"/>
            </a:b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Jaap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Duijn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Zuidplas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2017</a:t>
            </a:r>
            <a:endParaRPr lang="nl-N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2108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Afname productiviteitsgroei is een internationaal fenomeen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10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03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Voor de immigratiestroom kwam, daalde de Duitse bevolking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11</a:t>
            </a:fld>
            <a:endParaRPr lang="nl-NL"/>
          </a:p>
        </p:txBody>
      </p:sp>
      <p:graphicFrame>
        <p:nvGraphicFramePr>
          <p:cNvPr id="6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0650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883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De conjuncturele stand van zaken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sz="2800" dirty="0" smtClean="0"/>
              <a:t>Wereldhandel herstelt weer</a:t>
            </a:r>
          </a:p>
          <a:p>
            <a:endParaRPr lang="nl-NL" sz="2800" dirty="0"/>
          </a:p>
          <a:p>
            <a:r>
              <a:rPr lang="nl-NL" sz="2800" dirty="0" smtClean="0"/>
              <a:t>Chinese groei met veel schulden gefinancierd</a:t>
            </a:r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VS in laatste fase conjunctuurcyclus</a:t>
            </a:r>
          </a:p>
          <a:p>
            <a:endParaRPr lang="nl-NL" sz="2800" dirty="0"/>
          </a:p>
          <a:p>
            <a:r>
              <a:rPr lang="nl-NL" sz="2800" dirty="0" smtClean="0"/>
              <a:t>Europese conjunctuur pas heel laat op gang gekomen – vier jaar na Amerika</a:t>
            </a:r>
          </a:p>
          <a:p>
            <a:endParaRPr lang="nl-NL" sz="2800" dirty="0"/>
          </a:p>
          <a:p>
            <a:r>
              <a:rPr lang="nl-NL" sz="2800" dirty="0" smtClean="0"/>
              <a:t>Werkloosheid Japan (2,8%) een van de laagste in de wereld – toch wordt een stimulerend beleid gevoerd</a:t>
            </a:r>
          </a:p>
          <a:p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7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Groei China zwakt af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13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1103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Na 2008 zijn schulden China sterk gestegen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14</a:t>
            </a:fld>
            <a:endParaRPr lang="nl-NL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440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Wereldhandel leeft weer op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15</a:t>
            </a:fld>
            <a:endParaRPr lang="nl-NL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951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Amerikaanse conjunctuur op of over de top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16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859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VS dicht bij full-</a:t>
            </a:r>
            <a:r>
              <a:rPr lang="nl-NL" sz="2800" b="1" dirty="0" err="1" smtClean="0"/>
              <a:t>employment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17</a:t>
            </a:fld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055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Beperkte loonstijgingen – beperkte inflatie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18</a:t>
            </a:fld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507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VS inkoopmanagersindex laat een laatste opleving zien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19</a:t>
            </a:fld>
            <a:endParaRPr lang="nl-NL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664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/>
              <a:t>Conjunctuur en trend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/>
              <a:t>De conjunctuur betreft de bewegingen van de economie in cycli die gemiddeld 8½ jaar lang zijn</a:t>
            </a:r>
          </a:p>
          <a:p>
            <a:endParaRPr lang="nl-NL" sz="2800" dirty="0" smtClean="0"/>
          </a:p>
          <a:p>
            <a:r>
              <a:rPr lang="nl-NL" sz="2800" dirty="0" smtClean="0"/>
              <a:t>Trends zijn bewegingen van enige decennia; zij zijn weer onderdelen van langer durende cycli</a:t>
            </a:r>
          </a:p>
          <a:p>
            <a:endParaRPr lang="nl-NL" sz="2800" dirty="0" smtClean="0"/>
          </a:p>
          <a:p>
            <a:r>
              <a:rPr lang="nl-NL" sz="2800" dirty="0" smtClean="0"/>
              <a:t>Voor alle cyclische bewegingen geldt: de volgende fase is altijd een uitvloeisel van, c.q. reactie op de vorige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522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Duitsland: hoogconjunctuur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20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7821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Consumenten- en producentenvertrouwen in Nederland hoog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21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9439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Koopkracht gezinnen stijgt eindelijk weer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22</a:t>
            </a:fld>
            <a:endParaRPr lang="nl-NL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717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Discrepantie tussen wat leiders nastreven en wat het volk belangrijk vindt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Regeringsleiders, centrale banken en internationale organisaties roepen steeds om meer economische groei</a:t>
            </a:r>
          </a:p>
          <a:p>
            <a:r>
              <a:rPr lang="nl-NL" sz="2800" dirty="0" smtClean="0"/>
              <a:t>Maar groei laat zich niet van bovenaf sturen</a:t>
            </a:r>
          </a:p>
          <a:p>
            <a:r>
              <a:rPr lang="nl-NL" sz="2800" dirty="0" smtClean="0"/>
              <a:t>Mensen vragen zich steeds vaker af: waarom moeten we zo nodig verder groeien?</a:t>
            </a:r>
          </a:p>
          <a:p>
            <a:r>
              <a:rPr lang="nl-NL" sz="2800" dirty="0" smtClean="0"/>
              <a:t>Nederland, Zwitserland en de Scandinavische landen staan in de </a:t>
            </a:r>
            <a:r>
              <a:rPr lang="nl-NL" sz="2800" dirty="0" err="1" smtClean="0"/>
              <a:t>Geluks</a:t>
            </a:r>
            <a:r>
              <a:rPr lang="nl-NL" sz="2800" dirty="0" smtClean="0"/>
              <a:t> Top Tien, maar de economische groei is er heel laag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96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Lage groei  - veel geluk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nl-NL" sz="2800" dirty="0" smtClean="0"/>
              <a:t>Noorwegen			14. Verenigde Staten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Denemarken			16. Duitsland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IJsland				22. Brazilië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Zwitserland			31. Frankrijk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Finland				48. Italië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Nederland			49. Rusland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Canada				51. Japan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Nieuw-Zeeland			79. China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Australië				87. Griekenland</a:t>
            </a:r>
          </a:p>
          <a:p>
            <a:pPr marL="514350" indent="-514350">
              <a:buAutoNum type="arabicPeriod"/>
            </a:pPr>
            <a:r>
              <a:rPr lang="nl-NL" sz="2800" dirty="0" smtClean="0"/>
              <a:t>Zweden			         122. India</a:t>
            </a:r>
          </a:p>
          <a:p>
            <a:pPr marL="0" indent="0">
              <a:buNone/>
            </a:pPr>
            <a:r>
              <a:rPr lang="nl-NL" sz="1200" dirty="0" smtClean="0"/>
              <a:t>Bron: World </a:t>
            </a:r>
            <a:r>
              <a:rPr lang="nl-NL" sz="1200" dirty="0" err="1" smtClean="0"/>
              <a:t>Happiness</a:t>
            </a:r>
            <a:r>
              <a:rPr lang="nl-NL" sz="1200" dirty="0" smtClean="0"/>
              <a:t> Report 2017</a:t>
            </a:r>
            <a:endParaRPr lang="nl-NL" sz="13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415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Negatieve rentes zetten alles op zijn kop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25</a:t>
            </a:fld>
            <a:endParaRPr lang="nl-NL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504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err="1" smtClean="0"/>
              <a:t>Tienjaarsrente</a:t>
            </a:r>
            <a:r>
              <a:rPr lang="nl-NL" sz="2800" b="1" dirty="0" smtClean="0"/>
              <a:t> in Nederland was vorig jaar nul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26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7088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Beleid centrale banken gebaseerd op foute veronderstellingen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Consumenten zouden bestedingen uitstellen als er deflatie is – het omgekeerde is gebleken</a:t>
            </a:r>
          </a:p>
          <a:p>
            <a:r>
              <a:rPr lang="nl-NL" sz="2800" dirty="0" smtClean="0"/>
              <a:t>Investeringen zouden worden gestimuleerd met een steeds lagere rente</a:t>
            </a:r>
          </a:p>
          <a:p>
            <a:r>
              <a:rPr lang="nl-NL" sz="2800" dirty="0" smtClean="0"/>
              <a:t>Investeringen blijven echter sterk achter, vanwege te geringe koopkrachtige vraag</a:t>
            </a:r>
          </a:p>
          <a:p>
            <a:r>
              <a:rPr lang="nl-NL" sz="2800" dirty="0" smtClean="0"/>
              <a:t>Perverse effect van beleid ECB et. al. is dat de onzekerheid bij marktpartijen sterk is toegenomen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998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ECB-beleid maakt vooral slachtoffers en schaadt de economie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Spaarders, gepensioneerden, verzekeraars, banken en kleine bedrijven zijn de dupe</a:t>
            </a:r>
          </a:p>
          <a:p>
            <a:r>
              <a:rPr lang="nl-NL" sz="2800" dirty="0" smtClean="0"/>
              <a:t>Overheden (vooral de zuidelijke) en grote bedrijven profiteren</a:t>
            </a:r>
          </a:p>
          <a:p>
            <a:r>
              <a:rPr lang="nl-NL" sz="2800" dirty="0" smtClean="0"/>
              <a:t>Geld lenen wordt een verdienmodel!</a:t>
            </a:r>
          </a:p>
          <a:p>
            <a:r>
              <a:rPr lang="nl-NL" sz="2800" dirty="0" smtClean="0"/>
              <a:t>Financiële markten worden gemanipuleerd door de centrale banken</a:t>
            </a:r>
          </a:p>
          <a:p>
            <a:r>
              <a:rPr lang="nl-NL" sz="2800" dirty="0" smtClean="0"/>
              <a:t>Volstrekt onduidelijk is hoe dit uiterst gevaarlijke experiment gaat aflopen</a:t>
            </a:r>
          </a:p>
          <a:p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125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Overheid profiteert als geen ander van lage rente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29</a:t>
            </a:fld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94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/>
              <a:t>Groei</a:t>
            </a:r>
            <a:r>
              <a:rPr lang="en-US" sz="2800" b="1" dirty="0" smtClean="0"/>
              <a:t> in Nederland </a:t>
            </a:r>
            <a:r>
              <a:rPr lang="en-US" sz="2800" b="1" dirty="0" err="1" smtClean="0"/>
              <a:t>neemt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trendmatig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af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err="1" smtClean="0"/>
              <a:t>cyclus</a:t>
            </a:r>
            <a:r>
              <a:rPr lang="en-US" sz="2400" u="sng" dirty="0" smtClean="0"/>
              <a:t>		</a:t>
            </a:r>
            <a:r>
              <a:rPr lang="en-US" sz="2400" u="sng" dirty="0" err="1" smtClean="0"/>
              <a:t>groei</a:t>
            </a:r>
            <a:r>
              <a:rPr lang="en-US" sz="2400" u="sng" dirty="0" smtClean="0"/>
              <a:t>		</a:t>
            </a:r>
            <a:r>
              <a:rPr lang="en-US" sz="2400" u="sng" dirty="0" err="1" smtClean="0"/>
              <a:t>ber.bev</a:t>
            </a:r>
            <a:r>
              <a:rPr lang="en-US" sz="2400" u="sng" dirty="0" smtClean="0"/>
              <a:t>.	</a:t>
            </a:r>
            <a:r>
              <a:rPr lang="en-US" sz="2400" u="sng" dirty="0" err="1" smtClean="0"/>
              <a:t>arb.prod</a:t>
            </a:r>
            <a:r>
              <a:rPr lang="en-US" sz="2400" u="sng" dirty="0" smtClean="0"/>
              <a:t>.</a:t>
            </a:r>
            <a:r>
              <a:rPr lang="en-US" sz="2400" u="sng" dirty="0"/>
              <a:t> </a:t>
            </a:r>
            <a:r>
              <a:rPr lang="en-US" sz="2400" u="sng" dirty="0" smtClean="0"/>
              <a:t>  </a:t>
            </a:r>
            <a:r>
              <a:rPr lang="en-US" sz="2400" u="sng" dirty="0" err="1" smtClean="0"/>
              <a:t>lengte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1949-56	5,3		1,1		4,4		8</a:t>
            </a:r>
          </a:p>
          <a:p>
            <a:pPr marL="0" indent="0">
              <a:buNone/>
            </a:pPr>
            <a:r>
              <a:rPr lang="en-US" sz="2400" dirty="0" smtClean="0"/>
              <a:t>1957-65	4,4		1,1		3,6		9</a:t>
            </a:r>
          </a:p>
          <a:p>
            <a:pPr marL="0" indent="0">
              <a:buNone/>
            </a:pPr>
            <a:r>
              <a:rPr lang="en-US" sz="2400" dirty="0" smtClean="0"/>
              <a:t>1966-73	4,9		1,1		5,2		8</a:t>
            </a:r>
          </a:p>
          <a:p>
            <a:pPr marL="0" indent="0">
              <a:buNone/>
            </a:pPr>
            <a:r>
              <a:rPr lang="en-US" sz="2400" dirty="0" smtClean="0"/>
              <a:t>1974-80	2,3		0,9		2,4		7</a:t>
            </a:r>
          </a:p>
          <a:p>
            <a:pPr marL="0" indent="0">
              <a:buNone/>
            </a:pPr>
            <a:r>
              <a:rPr lang="en-US" sz="2400" dirty="0" smtClean="0"/>
              <a:t>1981-90	2,2		1,4		2,2	          10</a:t>
            </a:r>
          </a:p>
          <a:p>
            <a:pPr marL="0" indent="0">
              <a:buNone/>
            </a:pPr>
            <a:r>
              <a:rPr lang="en-US" sz="2400" dirty="0" smtClean="0"/>
              <a:t>1991-00	3,2		1,7		1,7                10</a:t>
            </a:r>
          </a:p>
          <a:p>
            <a:pPr marL="0" indent="0">
              <a:buNone/>
            </a:pPr>
            <a:r>
              <a:rPr lang="en-US" sz="2400" dirty="0" smtClean="0"/>
              <a:t>2001-08	2,0		1,0		2,2		8</a:t>
            </a:r>
          </a:p>
          <a:p>
            <a:pPr marL="0" indent="0">
              <a:buNone/>
            </a:pPr>
            <a:r>
              <a:rPr lang="en-US" sz="2400" dirty="0" smtClean="0"/>
              <a:t>2009-17        0,6		0,4		0,6		9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623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Na WO II twee grote trends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u="sng" dirty="0" smtClean="0"/>
              <a:t>1948-ca 1980</a:t>
            </a:r>
            <a:r>
              <a:rPr lang="nl-NL" sz="2800" dirty="0" smtClean="0"/>
              <a:t>			</a:t>
            </a:r>
            <a:r>
              <a:rPr lang="nl-NL" sz="2800" u="sng" dirty="0" smtClean="0"/>
              <a:t>ca 1980-heden</a:t>
            </a:r>
          </a:p>
          <a:p>
            <a:r>
              <a:rPr lang="nl-NL" sz="2800" dirty="0" smtClean="0"/>
              <a:t>sterke welvaartstoename	• lage groei</a:t>
            </a:r>
          </a:p>
          <a:p>
            <a:r>
              <a:rPr lang="nl-NL" sz="2800" dirty="0" smtClean="0"/>
              <a:t>opbouw verzorgingsstaat	• versobering</a:t>
            </a:r>
          </a:p>
          <a:p>
            <a:r>
              <a:rPr lang="nl-NL" sz="2800" dirty="0" smtClean="0"/>
              <a:t>belangrijke rol overheid	• terugtredende </a:t>
            </a:r>
            <a:r>
              <a:rPr lang="nl-NL" sz="2800" dirty="0" err="1" smtClean="0"/>
              <a:t>overh</a:t>
            </a:r>
            <a:endParaRPr lang="nl-NL" sz="2800" dirty="0" smtClean="0"/>
          </a:p>
          <a:p>
            <a:r>
              <a:rPr lang="nl-NL" sz="2800" dirty="0" smtClean="0"/>
              <a:t>geleide economie		• markteconomie</a:t>
            </a:r>
          </a:p>
          <a:p>
            <a:r>
              <a:rPr lang="nl-NL" sz="2800" dirty="0" smtClean="0"/>
              <a:t>geringe inkomensversch.</a:t>
            </a:r>
            <a:r>
              <a:rPr lang="nl-NL" sz="2800" dirty="0"/>
              <a:t>	</a:t>
            </a:r>
            <a:r>
              <a:rPr lang="nl-NL" sz="2800" dirty="0" smtClean="0"/>
              <a:t>• groeiende versch.</a:t>
            </a:r>
          </a:p>
          <a:p>
            <a:r>
              <a:rPr lang="nl-NL" sz="2800" dirty="0" smtClean="0"/>
              <a:t>collectief belang centraal	• individualisering</a:t>
            </a:r>
          </a:p>
          <a:p>
            <a:r>
              <a:rPr lang="nl-NL" sz="2800" dirty="0" smtClean="0"/>
              <a:t>arbeid aan de macht		• kapitaal dominant</a:t>
            </a:r>
          </a:p>
          <a:p>
            <a:r>
              <a:rPr lang="nl-NL" sz="2800" dirty="0" smtClean="0"/>
              <a:t>‘socialisme’			• ‘neoliberalisme’</a:t>
            </a:r>
          </a:p>
          <a:p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328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Het naderend einde van het neoliberale tijdperk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u="sng" dirty="0" smtClean="0"/>
              <a:t>Marktwerking bracht:</a:t>
            </a:r>
          </a:p>
          <a:p>
            <a:r>
              <a:rPr lang="nl-NL" sz="2800" dirty="0" smtClean="0"/>
              <a:t>grote inkomensverschillen tussen top en gewone werknemers</a:t>
            </a:r>
          </a:p>
          <a:p>
            <a:r>
              <a:rPr lang="nl-NL" sz="2800" dirty="0" smtClean="0"/>
              <a:t>toenemende concentratie in meeste sectoren</a:t>
            </a:r>
          </a:p>
          <a:p>
            <a:r>
              <a:rPr lang="nl-NL" sz="2800" dirty="0" smtClean="0"/>
              <a:t>toenemende macht van grote multinationals</a:t>
            </a:r>
          </a:p>
          <a:p>
            <a:r>
              <a:rPr lang="nl-NL" sz="2800" dirty="0" smtClean="0"/>
              <a:t>sterke verzwakking positie werknemers</a:t>
            </a:r>
          </a:p>
          <a:p>
            <a:r>
              <a:rPr lang="nl-NL" sz="2800" dirty="0" err="1" smtClean="0"/>
              <a:t>kortetermijnoriëntatie</a:t>
            </a:r>
            <a:r>
              <a:rPr lang="nl-NL" sz="2800" dirty="0" smtClean="0"/>
              <a:t> </a:t>
            </a:r>
            <a:r>
              <a:rPr lang="nl-NL" sz="2800" dirty="0" err="1" smtClean="0"/>
              <a:t>a.g.v.</a:t>
            </a:r>
            <a:r>
              <a:rPr lang="nl-NL" sz="2800" dirty="0" smtClean="0"/>
              <a:t> bonuscultuur</a:t>
            </a:r>
          </a:p>
          <a:p>
            <a:r>
              <a:rPr lang="nl-NL" sz="2800" dirty="0" smtClean="0"/>
              <a:t>daardoor achterblijvende investeringen</a:t>
            </a:r>
          </a:p>
          <a:p>
            <a:r>
              <a:rPr lang="nl-NL" sz="2800" dirty="0" smtClean="0"/>
              <a:t>‘marktbeloningen’ in </a:t>
            </a:r>
            <a:r>
              <a:rPr lang="nl-NL" sz="2800" dirty="0" err="1" smtClean="0"/>
              <a:t>semi-publieke</a:t>
            </a:r>
            <a:r>
              <a:rPr lang="nl-NL" sz="2800" dirty="0" smtClean="0"/>
              <a:t> sectoren</a:t>
            </a:r>
          </a:p>
          <a:p>
            <a:r>
              <a:rPr lang="nl-NL" sz="2800" dirty="0" smtClean="0"/>
              <a:t>‘</a:t>
            </a:r>
            <a:r>
              <a:rPr lang="nl-NL" sz="2800" dirty="0" err="1" smtClean="0"/>
              <a:t>balanced</a:t>
            </a:r>
            <a:r>
              <a:rPr lang="nl-NL" sz="2800" dirty="0" smtClean="0"/>
              <a:t> budget’-denken bij overheden</a:t>
            </a:r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71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Ook internationaal gezien lopen we tegen de grenzen van ‘marktwerking’ aan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massa-immigratie wordt in veel landen als een van de hoofdproblemen gezien (</a:t>
            </a:r>
            <a:r>
              <a:rPr lang="nl-NL" sz="2800" dirty="0" err="1" smtClean="0"/>
              <a:t>Brexit</a:t>
            </a:r>
            <a:r>
              <a:rPr lang="nl-NL" sz="2800" dirty="0" smtClean="0"/>
              <a:t>, </a:t>
            </a:r>
            <a:r>
              <a:rPr lang="nl-NL" sz="2800" dirty="0" err="1" smtClean="0"/>
              <a:t>Trump</a:t>
            </a:r>
            <a:r>
              <a:rPr lang="nl-NL" sz="2800" dirty="0" smtClean="0"/>
              <a:t>!)</a:t>
            </a:r>
          </a:p>
          <a:p>
            <a:r>
              <a:rPr lang="nl-NL" sz="2800" dirty="0" smtClean="0"/>
              <a:t>wereldwijd opererende, monopolistische ondernemingen onttrekken zich aan nationale regels en wetgeving</a:t>
            </a:r>
          </a:p>
          <a:p>
            <a:r>
              <a:rPr lang="nl-NL" sz="2800" dirty="0" smtClean="0"/>
              <a:t>er komt steeds meer verzet tegen handelsverdragen als CETA en TTIP</a:t>
            </a:r>
          </a:p>
          <a:p>
            <a:r>
              <a:rPr lang="nl-NL" sz="2800" dirty="0" smtClean="0"/>
              <a:t>internationale ‘race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bottom</a:t>
            </a:r>
            <a:r>
              <a:rPr lang="nl-NL" sz="2800" dirty="0" smtClean="0"/>
              <a:t>’ met winstbelastingtarieven – slecht voor burgers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399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Tel uw zegeningen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800" dirty="0" smtClean="0"/>
              <a:t>Het welvaartsniveau in Nederland is ongekend hoog</a:t>
            </a:r>
          </a:p>
          <a:p>
            <a:endParaRPr lang="nl-NL" sz="2800" dirty="0" smtClean="0"/>
          </a:p>
          <a:p>
            <a:r>
              <a:rPr lang="nl-NL" sz="2800" dirty="0" smtClean="0"/>
              <a:t>Gezinnen zien hun welvaart niet meer toenemen via hun inkomen, maar worden wel rijker door steeds goedkoper wordende digitale producten en diensten</a:t>
            </a:r>
          </a:p>
          <a:p>
            <a:endParaRPr lang="nl-NL" sz="2800" dirty="0"/>
          </a:p>
          <a:p>
            <a:r>
              <a:rPr lang="nl-NL" sz="2800" dirty="0" smtClean="0"/>
              <a:t>De overstap naar een duurzame, circulaire economie is nu definitief ingezet</a:t>
            </a:r>
          </a:p>
          <a:p>
            <a:endParaRPr lang="nl-NL" sz="2800" dirty="0"/>
          </a:p>
          <a:p>
            <a:r>
              <a:rPr lang="nl-NL" sz="2800" dirty="0" smtClean="0"/>
              <a:t>Eigenlijk leven we in een fantastische tijd!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852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Dank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endParaRPr lang="nl-NL" dirty="0"/>
          </a:p>
        </p:txBody>
      </p:sp>
      <p:pic>
        <p:nvPicPr>
          <p:cNvPr id="8" name="Tijdelijke aanduiding voor afbeelding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" b="75"/>
          <a:stretch>
            <a:fillRect/>
          </a:stretch>
        </p:blipFill>
        <p:spPr/>
      </p:pic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7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Het groeitempo neemt trendmatig af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4</a:t>
            </a:fld>
            <a:endParaRPr lang="nl-NL"/>
          </a:p>
        </p:txBody>
      </p:sp>
      <p:graphicFrame>
        <p:nvGraphicFramePr>
          <p:cNvPr id="6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0832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251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Het zwaartepunt in de economie verandert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u="sng" dirty="0" smtClean="0"/>
              <a:t>aandeel in bbp</a:t>
            </a:r>
            <a:r>
              <a:rPr lang="nl-NL" sz="2800" dirty="0" smtClean="0"/>
              <a:t>		</a:t>
            </a:r>
            <a:r>
              <a:rPr lang="nl-NL" sz="2800" u="sng" dirty="0" smtClean="0"/>
              <a:t>2008</a:t>
            </a:r>
            <a:r>
              <a:rPr lang="nl-NL" sz="2800" dirty="0" smtClean="0"/>
              <a:t>	     </a:t>
            </a:r>
            <a:r>
              <a:rPr lang="nl-NL" sz="2800" u="sng" dirty="0" smtClean="0"/>
              <a:t>2016</a:t>
            </a:r>
            <a:r>
              <a:rPr lang="nl-NL" sz="2800" dirty="0" smtClean="0"/>
              <a:t>         </a:t>
            </a:r>
            <a:r>
              <a:rPr lang="nl-NL" sz="2800" u="sng" dirty="0" smtClean="0"/>
              <a:t>groei</a:t>
            </a:r>
          </a:p>
          <a:p>
            <a:pPr marL="0" indent="0">
              <a:buNone/>
            </a:pPr>
            <a:r>
              <a:rPr lang="nl-NL" sz="2800" dirty="0" smtClean="0"/>
              <a:t>ontwikkelde landen	55,1%    41,9%       1,2%</a:t>
            </a:r>
          </a:p>
          <a:p>
            <a:pPr marL="0" indent="0">
              <a:buNone/>
            </a:pPr>
            <a:r>
              <a:rPr lang="nl-NL" sz="2800" dirty="0" smtClean="0"/>
              <a:t>opkomende landen	44,9%    58,1%       5,0%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u="sng" dirty="0" smtClean="0"/>
              <a:t>aandeel in bevolking</a:t>
            </a:r>
          </a:p>
          <a:p>
            <a:pPr marL="0" indent="0">
              <a:buNone/>
            </a:pPr>
            <a:r>
              <a:rPr lang="nl-NL" sz="2800" dirty="0" smtClean="0"/>
              <a:t>ontwikkelde landen	15,1%    14,5%</a:t>
            </a:r>
          </a:p>
          <a:p>
            <a:pPr marL="0" indent="0">
              <a:buNone/>
            </a:pPr>
            <a:r>
              <a:rPr lang="nl-NL" sz="2800" dirty="0" smtClean="0"/>
              <a:t>opkomende landen	84,9%    85,5%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1400" dirty="0" smtClean="0"/>
              <a:t>Bron: IMF</a:t>
            </a:r>
          </a:p>
          <a:p>
            <a:pPr marL="0" indent="0">
              <a:buNone/>
            </a:pPr>
            <a:endParaRPr lang="nl-NL" sz="2800" u="sng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84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Gewicht westerse landen neemt af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u="sng" dirty="0" smtClean="0"/>
              <a:t>Aandeel in wereld-bbp (%)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		  </a:t>
            </a:r>
            <a:r>
              <a:rPr lang="nl-NL" sz="2400" u="sng" dirty="0" smtClean="0"/>
              <a:t>2008	</a:t>
            </a:r>
            <a:r>
              <a:rPr lang="nl-NL" sz="2400" dirty="0" smtClean="0"/>
              <a:t>	 </a:t>
            </a:r>
            <a:r>
              <a:rPr lang="nl-NL" sz="2400" u="sng" dirty="0" smtClean="0"/>
              <a:t>2016</a:t>
            </a:r>
          </a:p>
          <a:p>
            <a:pPr marL="0" indent="0">
              <a:buNone/>
            </a:pPr>
            <a:r>
              <a:rPr lang="nl-NL" sz="2400" dirty="0" smtClean="0"/>
              <a:t>China                           11,4  	 17,8</a:t>
            </a: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Verenigde Staten	    20,6  	 15,5</a:t>
            </a:r>
          </a:p>
          <a:p>
            <a:pPr marL="0" indent="0">
              <a:buNone/>
            </a:pPr>
            <a:r>
              <a:rPr lang="nl-NL" sz="2400" dirty="0" smtClean="0"/>
              <a:t>India			      4,8   	   7,2</a:t>
            </a:r>
          </a:p>
          <a:p>
            <a:pPr marL="0" indent="0">
              <a:buNone/>
            </a:pPr>
            <a:r>
              <a:rPr lang="nl-NL" sz="2400" dirty="0" smtClean="0"/>
              <a:t>Japan			      6,3   	   4,4</a:t>
            </a:r>
          </a:p>
          <a:p>
            <a:pPr marL="0" indent="0">
              <a:buNone/>
            </a:pPr>
            <a:r>
              <a:rPr lang="nl-NL" sz="2400" dirty="0" smtClean="0"/>
              <a:t>Duitsland		      4,2   	   3,3</a:t>
            </a:r>
          </a:p>
          <a:p>
            <a:pPr marL="0" indent="0">
              <a:buNone/>
            </a:pPr>
            <a:r>
              <a:rPr lang="nl-NL" sz="2400" dirty="0" smtClean="0"/>
              <a:t>Rusland		      3,0   	   3,2</a:t>
            </a:r>
          </a:p>
          <a:p>
            <a:pPr marL="0" indent="0">
              <a:buNone/>
            </a:pPr>
            <a:r>
              <a:rPr lang="nl-NL" sz="2400" dirty="0" smtClean="0"/>
              <a:t>Brazilië		      2,8   	   2,6</a:t>
            </a:r>
          </a:p>
          <a:p>
            <a:pPr marL="0" indent="0">
              <a:buNone/>
            </a:pPr>
            <a:r>
              <a:rPr lang="nl-NL" sz="2400" dirty="0" smtClean="0"/>
              <a:t>Ver. Koninkrijk	      3,2   	   2,3</a:t>
            </a:r>
          </a:p>
          <a:p>
            <a:pPr marL="0" indent="0">
              <a:buNone/>
            </a:pPr>
            <a:endParaRPr lang="nl-NL" sz="1200" dirty="0" smtClean="0"/>
          </a:p>
          <a:p>
            <a:pPr marL="0" indent="0">
              <a:buNone/>
            </a:pPr>
            <a:r>
              <a:rPr lang="nl-NL" sz="1200" dirty="0" smtClean="0"/>
              <a:t>Bron: IMF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70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 smtClean="0"/>
              <a:t>Westerse landen kampen met historisch lage groei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u="sng" dirty="0" smtClean="0"/>
              <a:t>Oorzaken:</a:t>
            </a:r>
          </a:p>
          <a:p>
            <a:r>
              <a:rPr lang="nl-NL" sz="2800" dirty="0" smtClean="0"/>
              <a:t>lage productiviteitsgroei</a:t>
            </a:r>
          </a:p>
          <a:p>
            <a:endParaRPr lang="nl-NL" sz="2800" dirty="0" smtClean="0"/>
          </a:p>
          <a:p>
            <a:r>
              <a:rPr lang="nl-NL" sz="2800" dirty="0" smtClean="0"/>
              <a:t>lage bevolkingsgroei of zelfs krimp</a:t>
            </a:r>
          </a:p>
          <a:p>
            <a:endParaRPr lang="nl-NL" sz="2800" dirty="0"/>
          </a:p>
          <a:p>
            <a:r>
              <a:rPr lang="nl-NL" sz="2800" dirty="0" smtClean="0"/>
              <a:t>bezuinigingsbeleid overheden</a:t>
            </a:r>
          </a:p>
          <a:p>
            <a:endParaRPr lang="nl-NL" sz="2800" dirty="0"/>
          </a:p>
          <a:p>
            <a:r>
              <a:rPr lang="nl-NL" sz="2800" dirty="0" smtClean="0"/>
              <a:t>achterblijvende koopkrachtige vraag door beperkte loonstijgingen</a:t>
            </a:r>
          </a:p>
          <a:p>
            <a:endParaRPr lang="nl-NL" u="sng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/>
              <a:t>Economische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groei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structureel</a:t>
            </a:r>
            <a:r>
              <a:rPr lang="en-US" sz="2800" b="1" dirty="0" smtClean="0"/>
              <a:t> lager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8</a:t>
            </a:fld>
            <a:endParaRPr lang="nl-NL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4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De 4de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5de Kondratieff </a:t>
            </a:r>
            <a:r>
              <a:rPr lang="en-US" sz="2800" b="1" dirty="0" err="1" smtClean="0"/>
              <a:t>Cyclus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F0BBB-64BF-49EB-A90C-3094FC5FDA84}" type="slidenum">
              <a:rPr lang="nl-NL" smtClean="0"/>
              <a:t>9</a:t>
            </a:fld>
            <a:endParaRPr lang="nl-NL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297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toorthem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750</Words>
  <Application>Microsoft Office PowerPoint</Application>
  <PresentationFormat>Diavoorstelling (4:3)</PresentationFormat>
  <Paragraphs>203</Paragraphs>
  <Slides>34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5" baseType="lpstr">
      <vt:lpstr>Kantoorthema</vt:lpstr>
      <vt:lpstr>KEERPUNTEN  </vt:lpstr>
      <vt:lpstr>Conjunctuur en trend</vt:lpstr>
      <vt:lpstr>Groei in Nederland neemt trendmatig af</vt:lpstr>
      <vt:lpstr>Het groeitempo neemt trendmatig af</vt:lpstr>
      <vt:lpstr>Het zwaartepunt in de economie verandert</vt:lpstr>
      <vt:lpstr>Gewicht westerse landen neemt af</vt:lpstr>
      <vt:lpstr>Westerse landen kampen met historisch lage groei</vt:lpstr>
      <vt:lpstr>Economische groei structureel lager</vt:lpstr>
      <vt:lpstr>De 4de en 5de Kondratieff Cyclus</vt:lpstr>
      <vt:lpstr>Afname productiviteitsgroei is een internationaal fenomeen</vt:lpstr>
      <vt:lpstr>Voor de immigratiestroom kwam, daalde de Duitse bevolking</vt:lpstr>
      <vt:lpstr>De conjuncturele stand van zaken</vt:lpstr>
      <vt:lpstr>Groei China zwakt af</vt:lpstr>
      <vt:lpstr>Na 2008 zijn schulden China sterk gestegen</vt:lpstr>
      <vt:lpstr>Wereldhandel leeft weer op</vt:lpstr>
      <vt:lpstr>Amerikaanse conjunctuur op of over de top</vt:lpstr>
      <vt:lpstr>VS dicht bij full-employment</vt:lpstr>
      <vt:lpstr>Beperkte loonstijgingen – beperkte inflatie</vt:lpstr>
      <vt:lpstr>VS inkoopmanagersindex laat een laatste opleving zien</vt:lpstr>
      <vt:lpstr>Duitsland: hoogconjunctuur</vt:lpstr>
      <vt:lpstr>Consumenten- en producentenvertrouwen in Nederland hoog</vt:lpstr>
      <vt:lpstr>Koopkracht gezinnen stijgt eindelijk weer</vt:lpstr>
      <vt:lpstr>Discrepantie tussen wat leiders nastreven en wat het volk belangrijk vindt</vt:lpstr>
      <vt:lpstr>Lage groei  - veel geluk</vt:lpstr>
      <vt:lpstr>Negatieve rentes zetten alles op zijn kop</vt:lpstr>
      <vt:lpstr>Tienjaarsrente in Nederland was vorig jaar nul</vt:lpstr>
      <vt:lpstr>Beleid centrale banken gebaseerd op foute veronderstellingen</vt:lpstr>
      <vt:lpstr>ECB-beleid maakt vooral slachtoffers en schaadt de economie</vt:lpstr>
      <vt:lpstr>Overheid profiteert als geen ander van lage rente</vt:lpstr>
      <vt:lpstr>Na WO II twee grote trends</vt:lpstr>
      <vt:lpstr>Het naderend einde van het neoliberale tijdperk</vt:lpstr>
      <vt:lpstr>Ook internationaal gezien lopen we tegen de grenzen van ‘marktwerking’ aan</vt:lpstr>
      <vt:lpstr>Tel uw zegeningen</vt:lpstr>
      <vt:lpstr>Dank voor uw aandacht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 Prinsjesdag</dc:title>
  <dc:creator>Juliana</dc:creator>
  <cp:lastModifiedBy>Duijn</cp:lastModifiedBy>
  <cp:revision>153</cp:revision>
  <dcterms:created xsi:type="dcterms:W3CDTF">2012-09-05T18:52:43Z</dcterms:created>
  <dcterms:modified xsi:type="dcterms:W3CDTF">2017-06-15T08:07:09Z</dcterms:modified>
</cp:coreProperties>
</file>